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ppt/theme/themeOverride17.xml" ContentType="application/vnd.openxmlformats-officedocument.themeOverride+xml"/>
  <Override PartName="/ppt/theme/themeOverride18.xml" ContentType="application/vnd.openxmlformats-officedocument.themeOverride+xml"/>
  <Override PartName="/ppt/theme/themeOverride19.xml" ContentType="application/vnd.openxmlformats-officedocument.themeOverride+xml"/>
  <Override PartName="/ppt/theme/themeOverride20.xml" ContentType="application/vnd.openxmlformats-officedocument.themeOverride+xml"/>
  <Override PartName="/ppt/theme/themeOverride21.xml" ContentType="application/vnd.openxmlformats-officedocument.themeOverride+xml"/>
  <Override PartName="/ppt/theme/themeOverride22.xml" ContentType="application/vnd.openxmlformats-officedocument.themeOverride+xml"/>
  <Override PartName="/ppt/theme/themeOverride23.xml" ContentType="application/vnd.openxmlformats-officedocument.themeOverride+xml"/>
  <Override PartName="/ppt/theme/themeOverride24.xml" ContentType="application/vnd.openxmlformats-officedocument.themeOverride+xml"/>
  <Override PartName="/ppt/theme/themeOverride25.xml" ContentType="application/vnd.openxmlformats-officedocument.themeOverride+xml"/>
  <Override PartName="/ppt/theme/themeOverride26.xml" ContentType="application/vnd.openxmlformats-officedocument.themeOverr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9" r:id="rId3"/>
    <p:sldId id="278" r:id="rId4"/>
    <p:sldId id="259" r:id="rId5"/>
    <p:sldId id="290" r:id="rId6"/>
    <p:sldId id="260" r:id="rId7"/>
    <p:sldId id="262" r:id="rId8"/>
    <p:sldId id="261" r:id="rId9"/>
    <p:sldId id="263" r:id="rId10"/>
    <p:sldId id="264" r:id="rId11"/>
    <p:sldId id="291" r:id="rId12"/>
    <p:sldId id="279" r:id="rId13"/>
    <p:sldId id="266" r:id="rId14"/>
    <p:sldId id="267" r:id="rId15"/>
    <p:sldId id="280" r:id="rId16"/>
    <p:sldId id="268" r:id="rId17"/>
    <p:sldId id="281" r:id="rId18"/>
    <p:sldId id="269" r:id="rId19"/>
    <p:sldId id="274" r:id="rId20"/>
    <p:sldId id="283" r:id="rId21"/>
    <p:sldId id="273" r:id="rId22"/>
    <p:sldId id="288" r:id="rId23"/>
    <p:sldId id="285" r:id="rId24"/>
    <p:sldId id="275" r:id="rId25"/>
    <p:sldId id="276" r:id="rId26"/>
    <p:sldId id="286" r:id="rId27"/>
    <p:sldId id="287" r:id="rId28"/>
    <p:sldId id="271" r:id="rId29"/>
    <p:sldId id="277" r:id="rId30"/>
  </p:sldIdLst>
  <p:sldSz cx="12192000" cy="6858000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B695D"/>
    <a:srgbClr val="D2D7D0"/>
    <a:srgbClr val="49453D"/>
    <a:srgbClr val="EBF3FA"/>
    <a:srgbClr val="EAF3FA"/>
    <a:srgbClr val="1919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928F2E9-31BE-4A94-B0A8-810B05E5DA61}" v="869" dt="2024-09-11T21:22:36.6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microsoft.com/office/2016/11/relationships/changesInfo" Target="changesInfos/changesInfo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iMauro Jr, Alfredo" userId="7f5edc34-d9e6-4f4f-93a5-a29b16fc0ab0" providerId="ADAL" clId="{D928F2E9-31BE-4A94-B0A8-810B05E5DA61}"/>
    <pc:docChg chg="undo custSel addSld delSld modSld sldOrd">
      <pc:chgData name="DiMauro Jr, Alfredo" userId="7f5edc34-d9e6-4f4f-93a5-a29b16fc0ab0" providerId="ADAL" clId="{D928F2E9-31BE-4A94-B0A8-810B05E5DA61}" dt="2024-09-11T21:22:36.673" v="1030"/>
      <pc:docMkLst>
        <pc:docMk/>
      </pc:docMkLst>
      <pc:sldChg chg="modSp mod">
        <pc:chgData name="DiMauro Jr, Alfredo" userId="7f5edc34-d9e6-4f4f-93a5-a29b16fc0ab0" providerId="ADAL" clId="{D928F2E9-31BE-4A94-B0A8-810B05E5DA61}" dt="2024-09-10T21:52:42.687" v="1027" actId="1076"/>
        <pc:sldMkLst>
          <pc:docMk/>
          <pc:sldMk cId="2488360343" sldId="263"/>
        </pc:sldMkLst>
        <pc:spChg chg="mod">
          <ac:chgData name="DiMauro Jr, Alfredo" userId="7f5edc34-d9e6-4f4f-93a5-a29b16fc0ab0" providerId="ADAL" clId="{D928F2E9-31BE-4A94-B0A8-810B05E5DA61}" dt="2024-09-10T21:52:42.687" v="1027" actId="1076"/>
          <ac:spMkLst>
            <pc:docMk/>
            <pc:sldMk cId="2488360343" sldId="263"/>
            <ac:spMk id="4" creationId="{A9A797FD-7C69-62E4-A296-C76F4C6AEF1E}"/>
          </ac:spMkLst>
        </pc:spChg>
      </pc:sldChg>
      <pc:sldChg chg="modSp mod">
        <pc:chgData name="DiMauro Jr, Alfredo" userId="7f5edc34-d9e6-4f4f-93a5-a29b16fc0ab0" providerId="ADAL" clId="{D928F2E9-31BE-4A94-B0A8-810B05E5DA61}" dt="2024-09-10T21:53:01.241" v="1028" actId="1076"/>
        <pc:sldMkLst>
          <pc:docMk/>
          <pc:sldMk cId="359451348" sldId="264"/>
        </pc:sldMkLst>
        <pc:spChg chg="mod">
          <ac:chgData name="DiMauro Jr, Alfredo" userId="7f5edc34-d9e6-4f4f-93a5-a29b16fc0ab0" providerId="ADAL" clId="{D928F2E9-31BE-4A94-B0A8-810B05E5DA61}" dt="2024-09-10T21:53:01.241" v="1028" actId="1076"/>
          <ac:spMkLst>
            <pc:docMk/>
            <pc:sldMk cId="359451348" sldId="264"/>
            <ac:spMk id="4" creationId="{47B92A0E-4938-6516-512F-7739AB6342AC}"/>
          </ac:spMkLst>
        </pc:spChg>
      </pc:sldChg>
      <pc:sldChg chg="modSp del mod">
        <pc:chgData name="DiMauro Jr, Alfredo" userId="7f5edc34-d9e6-4f4f-93a5-a29b16fc0ab0" providerId="ADAL" clId="{D928F2E9-31BE-4A94-B0A8-810B05E5DA61}" dt="2024-09-10T21:40:57.016" v="994" actId="47"/>
        <pc:sldMkLst>
          <pc:docMk/>
          <pc:sldMk cId="2049926202" sldId="265"/>
        </pc:sldMkLst>
        <pc:spChg chg="mod">
          <ac:chgData name="DiMauro Jr, Alfredo" userId="7f5edc34-d9e6-4f4f-93a5-a29b16fc0ab0" providerId="ADAL" clId="{D928F2E9-31BE-4A94-B0A8-810B05E5DA61}" dt="2024-09-10T21:40:06.025" v="991" actId="14861"/>
          <ac:spMkLst>
            <pc:docMk/>
            <pc:sldMk cId="2049926202" sldId="265"/>
            <ac:spMk id="2" creationId="{2620DD56-B1FE-115C-DA4F-A0477197C233}"/>
          </ac:spMkLst>
        </pc:spChg>
      </pc:sldChg>
      <pc:sldChg chg="modSp mod">
        <pc:chgData name="DiMauro Jr, Alfredo" userId="7f5edc34-d9e6-4f4f-93a5-a29b16fc0ab0" providerId="ADAL" clId="{D928F2E9-31BE-4A94-B0A8-810B05E5DA61}" dt="2024-09-10T18:58:58.811" v="581" actId="207"/>
        <pc:sldMkLst>
          <pc:docMk/>
          <pc:sldMk cId="3645939483" sldId="267"/>
        </pc:sldMkLst>
        <pc:spChg chg="mod">
          <ac:chgData name="DiMauro Jr, Alfredo" userId="7f5edc34-d9e6-4f4f-93a5-a29b16fc0ab0" providerId="ADAL" clId="{D928F2E9-31BE-4A94-B0A8-810B05E5DA61}" dt="2024-09-10T18:58:58.811" v="581" actId="207"/>
          <ac:spMkLst>
            <pc:docMk/>
            <pc:sldMk cId="3645939483" sldId="267"/>
            <ac:spMk id="2" creationId="{4BAC2E71-F1C2-6A92-222E-4632F250B617}"/>
          </ac:spMkLst>
        </pc:spChg>
      </pc:sldChg>
      <pc:sldChg chg="addSp modSp mod">
        <pc:chgData name="DiMauro Jr, Alfredo" userId="7f5edc34-d9e6-4f4f-93a5-a29b16fc0ab0" providerId="ADAL" clId="{D928F2E9-31BE-4A94-B0A8-810B05E5DA61}" dt="2024-09-11T21:22:36.673" v="1030"/>
        <pc:sldMkLst>
          <pc:docMk/>
          <pc:sldMk cId="1124783210" sldId="268"/>
        </pc:sldMkLst>
        <pc:spChg chg="mod">
          <ac:chgData name="DiMauro Jr, Alfredo" userId="7f5edc34-d9e6-4f4f-93a5-a29b16fc0ab0" providerId="ADAL" clId="{D928F2E9-31BE-4A94-B0A8-810B05E5DA61}" dt="2024-09-10T18:59:16.524" v="583" actId="207"/>
          <ac:spMkLst>
            <pc:docMk/>
            <pc:sldMk cId="1124783210" sldId="268"/>
            <ac:spMk id="2" creationId="{D2189BAC-E27A-DA5D-47CB-E01CAEDF3AAB}"/>
          </ac:spMkLst>
        </pc:spChg>
        <pc:spChg chg="mod">
          <ac:chgData name="DiMauro Jr, Alfredo" userId="7f5edc34-d9e6-4f4f-93a5-a29b16fc0ab0" providerId="ADAL" clId="{D928F2E9-31BE-4A94-B0A8-810B05E5DA61}" dt="2024-09-11T21:22:36.673" v="1030"/>
          <ac:spMkLst>
            <pc:docMk/>
            <pc:sldMk cId="1124783210" sldId="268"/>
            <ac:spMk id="3" creationId="{FF47A118-9191-2077-E451-73B4FADA1D9C}"/>
          </ac:spMkLst>
        </pc:spChg>
        <pc:picChg chg="add mod">
          <ac:chgData name="DiMauro Jr, Alfredo" userId="7f5edc34-d9e6-4f4f-93a5-a29b16fc0ab0" providerId="ADAL" clId="{D928F2E9-31BE-4A94-B0A8-810B05E5DA61}" dt="2024-09-10T21:02:28.969" v="801"/>
          <ac:picMkLst>
            <pc:docMk/>
            <pc:sldMk cId="1124783210" sldId="268"/>
            <ac:picMk id="5" creationId="{16B9356C-ED8C-8311-EF44-395CC5769940}"/>
          </ac:picMkLst>
        </pc:picChg>
      </pc:sldChg>
      <pc:sldChg chg="modSp mod">
        <pc:chgData name="DiMauro Jr, Alfredo" userId="7f5edc34-d9e6-4f4f-93a5-a29b16fc0ab0" providerId="ADAL" clId="{D928F2E9-31BE-4A94-B0A8-810B05E5DA61}" dt="2024-09-10T18:59:35.757" v="585" actId="207"/>
        <pc:sldMkLst>
          <pc:docMk/>
          <pc:sldMk cId="1235418318" sldId="269"/>
        </pc:sldMkLst>
        <pc:spChg chg="mod">
          <ac:chgData name="DiMauro Jr, Alfredo" userId="7f5edc34-d9e6-4f4f-93a5-a29b16fc0ab0" providerId="ADAL" clId="{D928F2E9-31BE-4A94-B0A8-810B05E5DA61}" dt="2024-09-10T18:59:35.757" v="585" actId="207"/>
          <ac:spMkLst>
            <pc:docMk/>
            <pc:sldMk cId="1235418318" sldId="269"/>
            <ac:spMk id="2" creationId="{A8E39D89-D24E-6130-6D8D-DA6D78407F0D}"/>
          </ac:spMkLst>
        </pc:spChg>
      </pc:sldChg>
      <pc:sldChg chg="modSp mod">
        <pc:chgData name="DiMauro Jr, Alfredo" userId="7f5edc34-d9e6-4f4f-93a5-a29b16fc0ab0" providerId="ADAL" clId="{D928F2E9-31BE-4A94-B0A8-810B05E5DA61}" dt="2024-09-10T20:42:40.233" v="790" actId="1076"/>
        <pc:sldMkLst>
          <pc:docMk/>
          <pc:sldMk cId="3773801670" sldId="271"/>
        </pc:sldMkLst>
        <pc:spChg chg="mod">
          <ac:chgData name="DiMauro Jr, Alfredo" userId="7f5edc34-d9e6-4f4f-93a5-a29b16fc0ab0" providerId="ADAL" clId="{D928F2E9-31BE-4A94-B0A8-810B05E5DA61}" dt="2024-09-10T20:42:40.233" v="790" actId="1076"/>
          <ac:spMkLst>
            <pc:docMk/>
            <pc:sldMk cId="3773801670" sldId="271"/>
            <ac:spMk id="3" creationId="{CD10E93C-8E99-D497-FB31-079E0EE457D9}"/>
          </ac:spMkLst>
        </pc:spChg>
      </pc:sldChg>
      <pc:sldChg chg="modSp mod">
        <pc:chgData name="DiMauro Jr, Alfredo" userId="7f5edc34-d9e6-4f4f-93a5-a29b16fc0ab0" providerId="ADAL" clId="{D928F2E9-31BE-4A94-B0A8-810B05E5DA61}" dt="2024-09-10T18:58:05.156" v="578" actId="207"/>
        <pc:sldMkLst>
          <pc:docMk/>
          <pc:sldMk cId="1569121214" sldId="273"/>
        </pc:sldMkLst>
        <pc:spChg chg="mod">
          <ac:chgData name="DiMauro Jr, Alfredo" userId="7f5edc34-d9e6-4f4f-93a5-a29b16fc0ab0" providerId="ADAL" clId="{D928F2E9-31BE-4A94-B0A8-810B05E5DA61}" dt="2024-09-10T18:58:05.156" v="578" actId="207"/>
          <ac:spMkLst>
            <pc:docMk/>
            <pc:sldMk cId="1569121214" sldId="273"/>
            <ac:spMk id="2" creationId="{CA2D70DB-3808-5706-AC43-45711B9A4E8D}"/>
          </ac:spMkLst>
        </pc:spChg>
        <pc:spChg chg="mod">
          <ac:chgData name="DiMauro Jr, Alfredo" userId="7f5edc34-d9e6-4f4f-93a5-a29b16fc0ab0" providerId="ADAL" clId="{D928F2E9-31BE-4A94-B0A8-810B05E5DA61}" dt="2024-09-10T18:38:38.368" v="314" actId="1076"/>
          <ac:spMkLst>
            <pc:docMk/>
            <pc:sldMk cId="1569121214" sldId="273"/>
            <ac:spMk id="3" creationId="{A032178B-247C-0D0F-B154-675EE20A77B9}"/>
          </ac:spMkLst>
        </pc:spChg>
      </pc:sldChg>
      <pc:sldChg chg="modSp mod ord">
        <pc:chgData name="DiMauro Jr, Alfredo" userId="7f5edc34-d9e6-4f4f-93a5-a29b16fc0ab0" providerId="ADAL" clId="{D928F2E9-31BE-4A94-B0A8-810B05E5DA61}" dt="2024-09-10T21:10:53.857" v="901" actId="1076"/>
        <pc:sldMkLst>
          <pc:docMk/>
          <pc:sldMk cId="3211869594" sldId="274"/>
        </pc:sldMkLst>
        <pc:spChg chg="mod">
          <ac:chgData name="DiMauro Jr, Alfredo" userId="7f5edc34-d9e6-4f4f-93a5-a29b16fc0ab0" providerId="ADAL" clId="{D928F2E9-31BE-4A94-B0A8-810B05E5DA61}" dt="2024-09-10T19:07:11.318" v="592" actId="20577"/>
          <ac:spMkLst>
            <pc:docMk/>
            <pc:sldMk cId="3211869594" sldId="274"/>
            <ac:spMk id="2" creationId="{CA2D70DB-3808-5706-AC43-45711B9A4E8D}"/>
          </ac:spMkLst>
        </pc:spChg>
        <pc:spChg chg="mod">
          <ac:chgData name="DiMauro Jr, Alfredo" userId="7f5edc34-d9e6-4f4f-93a5-a29b16fc0ab0" providerId="ADAL" clId="{D928F2E9-31BE-4A94-B0A8-810B05E5DA61}" dt="2024-09-10T21:10:53.857" v="901" actId="1076"/>
          <ac:spMkLst>
            <pc:docMk/>
            <pc:sldMk cId="3211869594" sldId="274"/>
            <ac:spMk id="3" creationId="{079E7707-FC41-1607-C672-D517C0308EB3}"/>
          </ac:spMkLst>
        </pc:spChg>
      </pc:sldChg>
      <pc:sldChg chg="modSp mod">
        <pc:chgData name="DiMauro Jr, Alfredo" userId="7f5edc34-d9e6-4f4f-93a5-a29b16fc0ab0" providerId="ADAL" clId="{D928F2E9-31BE-4A94-B0A8-810B05E5DA61}" dt="2024-09-10T19:00:08.288" v="588" actId="207"/>
        <pc:sldMkLst>
          <pc:docMk/>
          <pc:sldMk cId="730297499" sldId="275"/>
        </pc:sldMkLst>
        <pc:spChg chg="mod">
          <ac:chgData name="DiMauro Jr, Alfredo" userId="7f5edc34-d9e6-4f4f-93a5-a29b16fc0ab0" providerId="ADAL" clId="{D928F2E9-31BE-4A94-B0A8-810B05E5DA61}" dt="2024-09-10T19:00:08.288" v="588" actId="207"/>
          <ac:spMkLst>
            <pc:docMk/>
            <pc:sldMk cId="730297499" sldId="275"/>
            <ac:spMk id="2" creationId="{CA2D70DB-3808-5706-AC43-45711B9A4E8D}"/>
          </ac:spMkLst>
        </pc:spChg>
      </pc:sldChg>
      <pc:sldChg chg="modSp mod">
        <pc:chgData name="DiMauro Jr, Alfredo" userId="7f5edc34-d9e6-4f4f-93a5-a29b16fc0ab0" providerId="ADAL" clId="{D928F2E9-31BE-4A94-B0A8-810B05E5DA61}" dt="2024-09-10T20:40:49.122" v="762" actId="20577"/>
        <pc:sldMkLst>
          <pc:docMk/>
          <pc:sldMk cId="1418769819" sldId="276"/>
        </pc:sldMkLst>
        <pc:spChg chg="mod">
          <ac:chgData name="DiMauro Jr, Alfredo" userId="7f5edc34-d9e6-4f4f-93a5-a29b16fc0ab0" providerId="ADAL" clId="{D928F2E9-31BE-4A94-B0A8-810B05E5DA61}" dt="2024-09-10T19:00:16.629" v="589" actId="207"/>
          <ac:spMkLst>
            <pc:docMk/>
            <pc:sldMk cId="1418769819" sldId="276"/>
            <ac:spMk id="2" creationId="{CA2D70DB-3808-5706-AC43-45711B9A4E8D}"/>
          </ac:spMkLst>
        </pc:spChg>
        <pc:spChg chg="mod">
          <ac:chgData name="DiMauro Jr, Alfredo" userId="7f5edc34-d9e6-4f4f-93a5-a29b16fc0ab0" providerId="ADAL" clId="{D928F2E9-31BE-4A94-B0A8-810B05E5DA61}" dt="2024-09-10T20:40:49.122" v="762" actId="20577"/>
          <ac:spMkLst>
            <pc:docMk/>
            <pc:sldMk cId="1418769819" sldId="276"/>
            <ac:spMk id="4" creationId="{8A3ABFFF-AA59-F742-3BCD-D66D3159EEAE}"/>
          </ac:spMkLst>
        </pc:spChg>
      </pc:sldChg>
      <pc:sldChg chg="modSp mod">
        <pc:chgData name="DiMauro Jr, Alfredo" userId="7f5edc34-d9e6-4f4f-93a5-a29b16fc0ab0" providerId="ADAL" clId="{D928F2E9-31BE-4A94-B0A8-810B05E5DA61}" dt="2024-09-10T21:26:10.449" v="988" actId="207"/>
        <pc:sldMkLst>
          <pc:docMk/>
          <pc:sldMk cId="1664355620" sldId="278"/>
        </pc:sldMkLst>
        <pc:spChg chg="mod">
          <ac:chgData name="DiMauro Jr, Alfredo" userId="7f5edc34-d9e6-4f4f-93a5-a29b16fc0ab0" providerId="ADAL" clId="{D928F2E9-31BE-4A94-B0A8-810B05E5DA61}" dt="2024-09-10T21:26:10.449" v="988" actId="207"/>
          <ac:spMkLst>
            <pc:docMk/>
            <pc:sldMk cId="1664355620" sldId="278"/>
            <ac:spMk id="2" creationId="{F28D3152-EBEB-9989-4A81-324552BE014F}"/>
          </ac:spMkLst>
        </pc:spChg>
      </pc:sldChg>
      <pc:sldChg chg="modSp mod">
        <pc:chgData name="DiMauro Jr, Alfredo" userId="7f5edc34-d9e6-4f4f-93a5-a29b16fc0ab0" providerId="ADAL" clId="{D928F2E9-31BE-4A94-B0A8-810B05E5DA61}" dt="2024-09-10T18:59:06.260" v="582" actId="207"/>
        <pc:sldMkLst>
          <pc:docMk/>
          <pc:sldMk cId="2566800738" sldId="280"/>
        </pc:sldMkLst>
        <pc:spChg chg="mod">
          <ac:chgData name="DiMauro Jr, Alfredo" userId="7f5edc34-d9e6-4f4f-93a5-a29b16fc0ab0" providerId="ADAL" clId="{D928F2E9-31BE-4A94-B0A8-810B05E5DA61}" dt="2024-09-10T18:59:06.260" v="582" actId="207"/>
          <ac:spMkLst>
            <pc:docMk/>
            <pc:sldMk cId="2566800738" sldId="280"/>
            <ac:spMk id="2" creationId="{4BAC2E71-F1C2-6A92-222E-4632F250B617}"/>
          </ac:spMkLst>
        </pc:spChg>
      </pc:sldChg>
      <pc:sldChg chg="modSp mod">
        <pc:chgData name="DiMauro Jr, Alfredo" userId="7f5edc34-d9e6-4f4f-93a5-a29b16fc0ab0" providerId="ADAL" clId="{D928F2E9-31BE-4A94-B0A8-810B05E5DA61}" dt="2024-09-10T18:59:28.879" v="584" actId="207"/>
        <pc:sldMkLst>
          <pc:docMk/>
          <pc:sldMk cId="467475343" sldId="281"/>
        </pc:sldMkLst>
        <pc:spChg chg="mod">
          <ac:chgData name="DiMauro Jr, Alfredo" userId="7f5edc34-d9e6-4f4f-93a5-a29b16fc0ab0" providerId="ADAL" clId="{D928F2E9-31BE-4A94-B0A8-810B05E5DA61}" dt="2024-09-10T18:59:28.879" v="584" actId="207"/>
          <ac:spMkLst>
            <pc:docMk/>
            <pc:sldMk cId="467475343" sldId="281"/>
            <ac:spMk id="2" creationId="{A8E39D89-D24E-6130-6D8D-DA6D78407F0D}"/>
          </ac:spMkLst>
        </pc:spChg>
        <pc:spChg chg="mod">
          <ac:chgData name="DiMauro Jr, Alfredo" userId="7f5edc34-d9e6-4f4f-93a5-a29b16fc0ab0" providerId="ADAL" clId="{D928F2E9-31BE-4A94-B0A8-810B05E5DA61}" dt="2024-09-10T18:40:53.652" v="321" actId="2"/>
          <ac:spMkLst>
            <pc:docMk/>
            <pc:sldMk cId="467475343" sldId="281"/>
            <ac:spMk id="4" creationId="{467C22AE-96A0-CE07-7662-15B3AA8A5590}"/>
          </ac:spMkLst>
        </pc:spChg>
      </pc:sldChg>
      <pc:sldChg chg="modSp mod">
        <pc:chgData name="DiMauro Jr, Alfredo" userId="7f5edc34-d9e6-4f4f-93a5-a29b16fc0ab0" providerId="ADAL" clId="{D928F2E9-31BE-4A94-B0A8-810B05E5DA61}" dt="2024-09-10T18:57:58.186" v="577" actId="207"/>
        <pc:sldMkLst>
          <pc:docMk/>
          <pc:sldMk cId="2658484070" sldId="283"/>
        </pc:sldMkLst>
        <pc:spChg chg="mod">
          <ac:chgData name="DiMauro Jr, Alfredo" userId="7f5edc34-d9e6-4f4f-93a5-a29b16fc0ab0" providerId="ADAL" clId="{D928F2E9-31BE-4A94-B0A8-810B05E5DA61}" dt="2024-09-10T18:57:58.186" v="577" actId="207"/>
          <ac:spMkLst>
            <pc:docMk/>
            <pc:sldMk cId="2658484070" sldId="283"/>
            <ac:spMk id="2" creationId="{CA2D70DB-3808-5706-AC43-45711B9A4E8D}"/>
          </ac:spMkLst>
        </pc:spChg>
        <pc:spChg chg="mod">
          <ac:chgData name="DiMauro Jr, Alfredo" userId="7f5edc34-d9e6-4f4f-93a5-a29b16fc0ab0" providerId="ADAL" clId="{D928F2E9-31BE-4A94-B0A8-810B05E5DA61}" dt="2024-09-10T18:36:49.990" v="284" actId="21"/>
          <ac:spMkLst>
            <pc:docMk/>
            <pc:sldMk cId="2658484070" sldId="283"/>
            <ac:spMk id="3" creationId="{A032178B-247C-0D0F-B154-675EE20A77B9}"/>
          </ac:spMkLst>
        </pc:spChg>
        <pc:spChg chg="mod">
          <ac:chgData name="DiMauro Jr, Alfredo" userId="7f5edc34-d9e6-4f4f-93a5-a29b16fc0ab0" providerId="ADAL" clId="{D928F2E9-31BE-4A94-B0A8-810B05E5DA61}" dt="2024-09-10T18:37:55.608" v="304" actId="207"/>
          <ac:spMkLst>
            <pc:docMk/>
            <pc:sldMk cId="2658484070" sldId="283"/>
            <ac:spMk id="5" creationId="{D05BD3EC-4533-13D8-0A19-B0C4E0517BF6}"/>
          </ac:spMkLst>
        </pc:spChg>
      </pc:sldChg>
      <pc:sldChg chg="delSp modSp del mod">
        <pc:chgData name="DiMauro Jr, Alfredo" userId="7f5edc34-d9e6-4f4f-93a5-a29b16fc0ab0" providerId="ADAL" clId="{D928F2E9-31BE-4A94-B0A8-810B05E5DA61}" dt="2024-09-10T20:42:44.801" v="791" actId="47"/>
        <pc:sldMkLst>
          <pc:docMk/>
          <pc:sldMk cId="3853367815" sldId="284"/>
        </pc:sldMkLst>
        <pc:spChg chg="del mod">
          <ac:chgData name="DiMauro Jr, Alfredo" userId="7f5edc34-d9e6-4f4f-93a5-a29b16fc0ab0" providerId="ADAL" clId="{D928F2E9-31BE-4A94-B0A8-810B05E5DA61}" dt="2024-09-10T20:41:15.577" v="766"/>
          <ac:spMkLst>
            <pc:docMk/>
            <pc:sldMk cId="3853367815" sldId="284"/>
            <ac:spMk id="3" creationId="{CD10E93C-8E99-D497-FB31-079E0EE457D9}"/>
          </ac:spMkLst>
        </pc:spChg>
      </pc:sldChg>
      <pc:sldChg chg="modSp mod">
        <pc:chgData name="DiMauro Jr, Alfredo" userId="7f5edc34-d9e6-4f4f-93a5-a29b16fc0ab0" providerId="ADAL" clId="{D928F2E9-31BE-4A94-B0A8-810B05E5DA61}" dt="2024-09-10T19:40:08.947" v="758" actId="113"/>
        <pc:sldMkLst>
          <pc:docMk/>
          <pc:sldMk cId="551318810" sldId="285"/>
        </pc:sldMkLst>
        <pc:spChg chg="mod">
          <ac:chgData name="DiMauro Jr, Alfredo" userId="7f5edc34-d9e6-4f4f-93a5-a29b16fc0ab0" providerId="ADAL" clId="{D928F2E9-31BE-4A94-B0A8-810B05E5DA61}" dt="2024-09-10T18:59:59.307" v="587" actId="207"/>
          <ac:spMkLst>
            <pc:docMk/>
            <pc:sldMk cId="551318810" sldId="285"/>
            <ac:spMk id="2" creationId="{CA2D70DB-3808-5706-AC43-45711B9A4E8D}"/>
          </ac:spMkLst>
        </pc:spChg>
        <pc:spChg chg="mod">
          <ac:chgData name="DiMauro Jr, Alfredo" userId="7f5edc34-d9e6-4f4f-93a5-a29b16fc0ab0" providerId="ADAL" clId="{D928F2E9-31BE-4A94-B0A8-810B05E5DA61}" dt="2024-09-10T19:40:08.947" v="758" actId="113"/>
          <ac:spMkLst>
            <pc:docMk/>
            <pc:sldMk cId="551318810" sldId="285"/>
            <ac:spMk id="3" creationId="{079E7707-FC41-1607-C672-D517C0308EB3}"/>
          </ac:spMkLst>
        </pc:spChg>
      </pc:sldChg>
      <pc:sldChg chg="modSp mod">
        <pc:chgData name="DiMauro Jr, Alfredo" userId="7f5edc34-d9e6-4f4f-93a5-a29b16fc0ab0" providerId="ADAL" clId="{D928F2E9-31BE-4A94-B0A8-810B05E5DA61}" dt="2024-09-10T19:00:22.980" v="590" actId="207"/>
        <pc:sldMkLst>
          <pc:docMk/>
          <pc:sldMk cId="414011117" sldId="286"/>
        </pc:sldMkLst>
        <pc:spChg chg="mod">
          <ac:chgData name="DiMauro Jr, Alfredo" userId="7f5edc34-d9e6-4f4f-93a5-a29b16fc0ab0" providerId="ADAL" clId="{D928F2E9-31BE-4A94-B0A8-810B05E5DA61}" dt="2024-09-10T19:00:22.980" v="590" actId="207"/>
          <ac:spMkLst>
            <pc:docMk/>
            <pc:sldMk cId="414011117" sldId="286"/>
            <ac:spMk id="2" creationId="{CA2D70DB-3808-5706-AC43-45711B9A4E8D}"/>
          </ac:spMkLst>
        </pc:spChg>
        <pc:spChg chg="mod">
          <ac:chgData name="DiMauro Jr, Alfredo" userId="7f5edc34-d9e6-4f4f-93a5-a29b16fc0ab0" providerId="ADAL" clId="{D928F2E9-31BE-4A94-B0A8-810B05E5DA61}" dt="2024-09-10T18:53:39.866" v="550" actId="113"/>
          <ac:spMkLst>
            <pc:docMk/>
            <pc:sldMk cId="414011117" sldId="286"/>
            <ac:spMk id="4" creationId="{8A3ABFFF-AA59-F742-3BCD-D66D3159EEAE}"/>
          </ac:spMkLst>
        </pc:spChg>
      </pc:sldChg>
      <pc:sldChg chg="modSp mod">
        <pc:chgData name="DiMauro Jr, Alfredo" userId="7f5edc34-d9e6-4f4f-93a5-a29b16fc0ab0" providerId="ADAL" clId="{D928F2E9-31BE-4A94-B0A8-810B05E5DA61}" dt="2024-09-10T21:50:19.774" v="1005" actId="1076"/>
        <pc:sldMkLst>
          <pc:docMk/>
          <pc:sldMk cId="277968963" sldId="287"/>
        </pc:sldMkLst>
        <pc:spChg chg="mod">
          <ac:chgData name="DiMauro Jr, Alfredo" userId="7f5edc34-d9e6-4f4f-93a5-a29b16fc0ab0" providerId="ADAL" clId="{D928F2E9-31BE-4A94-B0A8-810B05E5DA61}" dt="2024-09-10T19:00:30.373" v="591" actId="207"/>
          <ac:spMkLst>
            <pc:docMk/>
            <pc:sldMk cId="277968963" sldId="287"/>
            <ac:spMk id="2" creationId="{CA2D70DB-3808-5706-AC43-45711B9A4E8D}"/>
          </ac:spMkLst>
        </pc:spChg>
        <pc:spChg chg="mod">
          <ac:chgData name="DiMauro Jr, Alfredo" userId="7f5edc34-d9e6-4f4f-93a5-a29b16fc0ab0" providerId="ADAL" clId="{D928F2E9-31BE-4A94-B0A8-810B05E5DA61}" dt="2024-09-10T21:50:19.774" v="1005" actId="1076"/>
          <ac:spMkLst>
            <pc:docMk/>
            <pc:sldMk cId="277968963" sldId="287"/>
            <ac:spMk id="4" creationId="{8A3ABFFF-AA59-F742-3BCD-D66D3159EEAE}"/>
          </ac:spMkLst>
        </pc:spChg>
      </pc:sldChg>
      <pc:sldChg chg="modSp add mod setBg">
        <pc:chgData name="DiMauro Jr, Alfredo" userId="7f5edc34-d9e6-4f4f-93a5-a29b16fc0ab0" providerId="ADAL" clId="{D928F2E9-31BE-4A94-B0A8-810B05E5DA61}" dt="2024-09-10T18:58:11.620" v="579" actId="207"/>
        <pc:sldMkLst>
          <pc:docMk/>
          <pc:sldMk cId="2019560626" sldId="288"/>
        </pc:sldMkLst>
        <pc:spChg chg="mod">
          <ac:chgData name="DiMauro Jr, Alfredo" userId="7f5edc34-d9e6-4f4f-93a5-a29b16fc0ab0" providerId="ADAL" clId="{D928F2E9-31BE-4A94-B0A8-810B05E5DA61}" dt="2024-09-10T18:58:11.620" v="579" actId="207"/>
          <ac:spMkLst>
            <pc:docMk/>
            <pc:sldMk cId="2019560626" sldId="288"/>
            <ac:spMk id="2" creationId="{CA2D70DB-3808-5706-AC43-45711B9A4E8D}"/>
          </ac:spMkLst>
        </pc:spChg>
        <pc:spChg chg="mod">
          <ac:chgData name="DiMauro Jr, Alfredo" userId="7f5edc34-d9e6-4f4f-93a5-a29b16fc0ab0" providerId="ADAL" clId="{D928F2E9-31BE-4A94-B0A8-810B05E5DA61}" dt="2024-09-10T18:40:27.931" v="318" actId="2"/>
          <ac:spMkLst>
            <pc:docMk/>
            <pc:sldMk cId="2019560626" sldId="288"/>
            <ac:spMk id="3" creationId="{A032178B-247C-0D0F-B154-675EE20A77B9}"/>
          </ac:spMkLst>
        </pc:spChg>
      </pc:sldChg>
      <pc:sldChg chg="addSp delSp modSp new mod setBg">
        <pc:chgData name="DiMauro Jr, Alfredo" userId="7f5edc34-d9e6-4f4f-93a5-a29b16fc0ab0" providerId="ADAL" clId="{D928F2E9-31BE-4A94-B0A8-810B05E5DA61}" dt="2024-09-10T21:49:05.542" v="1000" actId="1037"/>
        <pc:sldMkLst>
          <pc:docMk/>
          <pc:sldMk cId="82888916" sldId="289"/>
        </pc:sldMkLst>
        <pc:spChg chg="add mod ord">
          <ac:chgData name="DiMauro Jr, Alfredo" userId="7f5edc34-d9e6-4f4f-93a5-a29b16fc0ab0" providerId="ADAL" clId="{D928F2E9-31BE-4A94-B0A8-810B05E5DA61}" dt="2024-09-10T21:21:55.804" v="955" actId="14100"/>
          <ac:spMkLst>
            <pc:docMk/>
            <pc:sldMk cId="82888916" sldId="289"/>
            <ac:spMk id="4" creationId="{0238FC5B-CB90-7D63-7971-81233EECB08C}"/>
          </ac:spMkLst>
        </pc:spChg>
        <pc:spChg chg="add mod">
          <ac:chgData name="DiMauro Jr, Alfredo" userId="7f5edc34-d9e6-4f4f-93a5-a29b16fc0ab0" providerId="ADAL" clId="{D928F2E9-31BE-4A94-B0A8-810B05E5DA61}" dt="2024-09-10T21:23:43.298" v="976" actId="207"/>
          <ac:spMkLst>
            <pc:docMk/>
            <pc:sldMk cId="82888916" sldId="289"/>
            <ac:spMk id="6" creationId="{62E8B1FA-B43F-F7E1-6F26-E47967E6DD20}"/>
          </ac:spMkLst>
        </pc:spChg>
        <pc:picChg chg="add del mod">
          <ac:chgData name="DiMauro Jr, Alfredo" userId="7f5edc34-d9e6-4f4f-93a5-a29b16fc0ab0" providerId="ADAL" clId="{D928F2E9-31BE-4A94-B0A8-810B05E5DA61}" dt="2024-09-10T21:20:04.297" v="943" actId="478"/>
          <ac:picMkLst>
            <pc:docMk/>
            <pc:sldMk cId="82888916" sldId="289"/>
            <ac:picMk id="2" creationId="{D165CD7F-CCC1-C6D0-097E-0AF7C0F2CC50}"/>
          </ac:picMkLst>
        </pc:picChg>
        <pc:picChg chg="add del mod">
          <ac:chgData name="DiMauro Jr, Alfredo" userId="7f5edc34-d9e6-4f4f-93a5-a29b16fc0ab0" providerId="ADAL" clId="{D928F2E9-31BE-4A94-B0A8-810B05E5DA61}" dt="2024-09-10T21:22:50.717" v="964" actId="478"/>
          <ac:picMkLst>
            <pc:docMk/>
            <pc:sldMk cId="82888916" sldId="289"/>
            <ac:picMk id="3" creationId="{8726DEA6-79CF-DD30-10FB-A9129391C482}"/>
          </ac:picMkLst>
        </pc:picChg>
        <pc:picChg chg="add mod">
          <ac:chgData name="DiMauro Jr, Alfredo" userId="7f5edc34-d9e6-4f4f-93a5-a29b16fc0ab0" providerId="ADAL" clId="{D928F2E9-31BE-4A94-B0A8-810B05E5DA61}" dt="2024-09-10T21:24:59.606" v="985" actId="1037"/>
          <ac:picMkLst>
            <pc:docMk/>
            <pc:sldMk cId="82888916" sldId="289"/>
            <ac:picMk id="5" creationId="{D9780B02-36D0-D0A4-F129-A6D0EFE7F550}"/>
          </ac:picMkLst>
        </pc:picChg>
        <pc:picChg chg="add mod">
          <ac:chgData name="DiMauro Jr, Alfredo" userId="7f5edc34-d9e6-4f4f-93a5-a29b16fc0ab0" providerId="ADAL" clId="{D928F2E9-31BE-4A94-B0A8-810B05E5DA61}" dt="2024-09-10T21:49:05.542" v="1000" actId="1037"/>
          <ac:picMkLst>
            <pc:docMk/>
            <pc:sldMk cId="82888916" sldId="289"/>
            <ac:picMk id="1026" creationId="{7DFC7347-4153-29EF-4910-F3C477FDA852}"/>
          </ac:picMkLst>
        </pc:picChg>
      </pc:sldChg>
      <pc:sldChg chg="add ord setBg">
        <pc:chgData name="DiMauro Jr, Alfredo" userId="7f5edc34-d9e6-4f4f-93a5-a29b16fc0ab0" providerId="ADAL" clId="{D928F2E9-31BE-4A94-B0A8-810B05E5DA61}" dt="2024-09-10T21:41:14.687" v="996"/>
        <pc:sldMkLst>
          <pc:docMk/>
          <pc:sldMk cId="2986265476" sldId="290"/>
        </pc:sldMkLst>
      </pc:sldChg>
      <pc:sldChg chg="add setBg">
        <pc:chgData name="DiMauro Jr, Alfredo" userId="7f5edc34-d9e6-4f4f-93a5-a29b16fc0ab0" providerId="ADAL" clId="{D928F2E9-31BE-4A94-B0A8-810B05E5DA61}" dt="2024-09-10T21:40:44.570" v="993"/>
        <pc:sldMkLst>
          <pc:docMk/>
          <pc:sldMk cId="1433790212" sldId="291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D10ED3-9236-64DE-AA32-965F5D9838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86B5AE-FEF5-84DA-59AF-2C2CBF7161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3536CC-1FE3-3750-3640-BB05F7D3C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7B0BD-2038-4B26-875E-6E584BB1B33C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FA3C16-6C4F-6C0F-89EC-84758FDD1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A1442F-D071-067B-814D-3CBBE5CBF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040DF-FD4B-4F19-8FDB-7F9E88BD12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574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14409F-AF71-C215-DE55-2B260B46C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BB6A29-BAC6-C294-CEEA-DD2E13F526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FDFE0C-602E-FCC8-63A6-E6978F224E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7B0BD-2038-4B26-875E-6E584BB1B33C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1151F0-29F5-78F2-3C70-A591CAE03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F6E4B4-9CC5-D0E7-C7CD-BFCB7CA3D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040DF-FD4B-4F19-8FDB-7F9E88BD12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484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3895112-C509-21CA-1A67-297BB411C0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C01A5D-901D-3A93-FDEE-2B7DFE1B93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552D83-D195-9E3F-9230-1A6296C70E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7B0BD-2038-4B26-875E-6E584BB1B33C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4E1A26-EB0C-24AF-2B1E-9C78C4E62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B7AC35-AF9D-E918-09E7-989D2376B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040DF-FD4B-4F19-8FDB-7F9E88BD12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255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32533A-7097-6921-B989-65C608696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B7D764-FC8D-BDEA-C3D7-D96C8AACD7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5478B1-3EDE-94C5-B8A3-5096478854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7B0BD-2038-4B26-875E-6E584BB1B33C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9EF63E-FED9-FC0C-5ADD-2DBFC5FB5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E8EE8A-CE7F-1B10-18E2-5BEE2E3F9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040DF-FD4B-4F19-8FDB-7F9E88BD12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521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6368F-9876-BF77-78DE-4456BD40A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28EB9E-1ED4-D1FA-EF1D-AD534CF48D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ECBE3B-A9B9-2299-8AC2-CD1E2535A4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7B0BD-2038-4B26-875E-6E584BB1B33C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5B1396-7048-4FBC-1AB4-1CAF83B82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B8A2F9-3673-2C3F-220C-008C84E7F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040DF-FD4B-4F19-8FDB-7F9E88BD12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062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93A2A-32FF-9283-1467-35563FDD39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2A477B-2990-5FD1-A21E-3A28FD16CA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0823C5-BEC6-CF87-9FD5-A42680848A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485F71-528D-D301-E8FB-BFF743C1C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7B0BD-2038-4B26-875E-6E584BB1B33C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E73155-2013-F178-D1F6-F9B866393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19FC2B-219F-FBB5-78D7-50A807AE1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040DF-FD4B-4F19-8FDB-7F9E88BD12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045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18F92-B477-79AC-9A28-6E90BD290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E69332-CB18-4287-A399-E89E3AFBDA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B4EA74-A558-80B1-9D46-3FB5012A5A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FE0534-091E-9EDE-B324-1D18FA7D55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04940A5-C600-F167-369B-6E54D21BA0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16AF006-F916-D11D-CAC5-8593E158FC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7B0BD-2038-4B26-875E-6E584BB1B33C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2F3DF13-421D-A030-2D94-FFC078A147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05B5BAE-776B-3DE4-E850-BE6AEF1D2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040DF-FD4B-4F19-8FDB-7F9E88BD12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871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E9E0B-D2E0-B139-E047-EDB21E99A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731FB1-B80E-9586-6989-C33B7994A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7B0BD-2038-4B26-875E-6E584BB1B33C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91898F-F6F9-F36C-E3E0-F1E9BA8DB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73591F-1FB5-570B-C9AE-AD8CD0838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040DF-FD4B-4F19-8FDB-7F9E88BD12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957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C88CC65-B1D6-079E-B410-9B6AD015F0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7B0BD-2038-4B26-875E-6E584BB1B33C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8C1F138-E40B-AF8E-18FD-1194BB357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4A72DF-10CA-FE3B-57DC-8AFCCBCDC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040DF-FD4B-4F19-8FDB-7F9E88BD12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651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80A95F-87FD-8F3C-1133-B8DE43FBE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721FDF-BB0C-39C7-660F-750AA26880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EE8C95-0D83-EF42-A306-6341DD7924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4094DA-4DEF-6E31-9FE5-A091FB1E49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7B0BD-2038-4B26-875E-6E584BB1B33C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4BD9FA-5A7B-0D30-C8BA-9D50B30EF5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66DAE5-9472-FD8D-CE85-59E4F6FA5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040DF-FD4B-4F19-8FDB-7F9E88BD12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895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9AFF5-479E-D378-D778-AFE4E552C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CADEC7-E213-B156-4B41-AD148C6105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0C4CBD-68AD-2A9B-0BAF-B3D2392098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377454-90BD-B787-8F10-42A3E97F87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7B0BD-2038-4B26-875E-6E584BB1B33C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409406-FD4C-BBAB-55C9-6D5FD38B41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8BD95A-5A54-E369-5AE1-AE3BF5234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040DF-FD4B-4F19-8FDB-7F9E88BD12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450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3A5C856-ED03-FE32-C9EF-C8C61D162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4F8214-389F-BF54-7B44-78A3ECB451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417D67-CF08-4AD3-00AB-0EE61DC0C5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7B0BD-2038-4B26-875E-6E584BB1B33C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D0F9E9-57E1-B5BC-DD2A-57954F8DA5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79162D-2698-AED2-F882-7F020E36A3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D040DF-FD4B-4F19-8FDB-7F9E88BD12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738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bq66guROr0" TargetMode="Externa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4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6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7.xml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97940FC-7D3A-BAE4-29F8-BFEB059762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3082" y="804955"/>
            <a:ext cx="2757543" cy="384885"/>
          </a:xfrm>
        </p:spPr>
        <p:txBody>
          <a:bodyPr>
            <a:normAutofit fontScale="92500" lnSpcReduction="10000"/>
          </a:bodyPr>
          <a:lstStyle/>
          <a:p>
            <a:r>
              <a:rPr lang="en-US">
                <a:solidFill>
                  <a:schemeClr val="bg1"/>
                </a:solidFill>
              </a:rPr>
              <a:t>September 11, 2024</a:t>
            </a:r>
          </a:p>
        </p:txBody>
      </p:sp>
      <p:pic>
        <p:nvPicPr>
          <p:cNvPr id="4" name="Picture 10" descr="Patriot Day Dark Template for PowerPoint and Google Slides">
            <a:extLst>
              <a:ext uri="{FF2B5EF4-FFF2-40B4-BE49-F238E27FC236}">
                <a16:creationId xmlns:a16="http://schemas.microsoft.com/office/drawing/2014/main" id="{31FC9671-B7F6-98C8-3F93-5FF31A8AAF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9346" y="848509"/>
            <a:ext cx="8012654" cy="6009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BA8A52C-D773-23F5-AA75-47F3048F48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623944" y="-179296"/>
            <a:ext cx="9144000" cy="1148080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rgbClr val="FFFF00"/>
                </a:solidFill>
              </a:rPr>
              <a:t>ALL-CAMPUS MEETING</a:t>
            </a:r>
          </a:p>
        </p:txBody>
      </p:sp>
    </p:spTree>
    <p:extLst>
      <p:ext uri="{BB962C8B-B14F-4D97-AF65-F5344CB8AC3E}">
        <p14:creationId xmlns:p14="http://schemas.microsoft.com/office/powerpoint/2010/main" val="16222545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Standbys Save the Day at Broadway's Come From Away | Playbill">
            <a:extLst>
              <a:ext uri="{FF2B5EF4-FFF2-40B4-BE49-F238E27FC236}">
                <a16:creationId xmlns:a16="http://schemas.microsoft.com/office/drawing/2014/main" id="{40B255EB-DEE8-E5E9-DF4D-025106B79D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4341" y="1316425"/>
            <a:ext cx="9063318" cy="5101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7B92A0E-4938-6516-512F-7739AB6342AC}"/>
              </a:ext>
            </a:extLst>
          </p:cNvPr>
          <p:cNvSpPr txBox="1"/>
          <p:nvPr/>
        </p:nvSpPr>
        <p:spPr>
          <a:xfrm>
            <a:off x="98612" y="274721"/>
            <a:ext cx="1199477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i="0">
                <a:solidFill>
                  <a:srgbClr val="00B0F0"/>
                </a:solidFill>
                <a:effectLst/>
                <a:latin typeface="Roboto" panose="02000000000000000000" pitchFamily="2" charset="0"/>
              </a:rPr>
              <a:t>COMING TOGETHER…</a:t>
            </a:r>
            <a:endParaRPr lang="en-US" sz="480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513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0674D84-74CE-9C66-C168-C618FF2712B9}"/>
              </a:ext>
            </a:extLst>
          </p:cNvPr>
          <p:cNvSpPr txBox="1"/>
          <p:nvPr/>
        </p:nvSpPr>
        <p:spPr>
          <a:xfrm>
            <a:off x="1446904" y="1586753"/>
            <a:ext cx="1004764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200" b="1">
                <a:solidFill>
                  <a:srgbClr val="FF0000"/>
                </a:solidFill>
                <a:effectLst>
                  <a:reflection blurRad="6350" stA="55000" endA="50" endPos="85000" dist="60007" dir="5400000" sy="-100000" algn="bl" rotWithShape="0"/>
                </a:effectLst>
              </a:rPr>
              <a:t>R</a:t>
            </a:r>
            <a:r>
              <a:rPr lang="en-US" sz="12200" b="1">
                <a:solidFill>
                  <a:schemeClr val="bg1"/>
                </a:solidFill>
                <a:effectLst>
                  <a:reflection blurRad="6350" stA="55000" endA="50" endPos="85000" dist="60007" dir="5400000" sy="-100000" algn="bl" rotWithShape="0"/>
                </a:effectLst>
              </a:rPr>
              <a:t>E</a:t>
            </a:r>
            <a:r>
              <a:rPr lang="en-US" sz="12200" b="1">
                <a:solidFill>
                  <a:srgbClr val="00B0F0"/>
                </a:solidFill>
                <a:effectLst>
                  <a:reflection blurRad="6350" stA="55000" endA="50" endPos="85000" dist="60007" dir="5400000" sy="-100000" algn="bl" rotWithShape="0"/>
                </a:effectLst>
              </a:rPr>
              <a:t>F</a:t>
            </a:r>
            <a:r>
              <a:rPr lang="en-US" sz="12200" b="1">
                <a:solidFill>
                  <a:srgbClr val="FF0000"/>
                </a:solidFill>
                <a:effectLst>
                  <a:reflection blurRad="6350" stA="55000" endA="50" endPos="85000" dist="60007" dir="5400000" sy="-100000" algn="bl" rotWithShape="0"/>
                </a:effectLst>
              </a:rPr>
              <a:t>L</a:t>
            </a:r>
            <a:r>
              <a:rPr lang="en-US" sz="12200" b="1">
                <a:solidFill>
                  <a:schemeClr val="bg1"/>
                </a:solidFill>
                <a:effectLst>
                  <a:reflection blurRad="6350" stA="55000" endA="50" endPos="85000" dist="60007" dir="5400000" sy="-100000" algn="bl" rotWithShape="0"/>
                </a:effectLst>
              </a:rPr>
              <a:t>E</a:t>
            </a:r>
            <a:r>
              <a:rPr lang="en-US" sz="12200" b="1">
                <a:solidFill>
                  <a:srgbClr val="00B0F0"/>
                </a:solidFill>
                <a:effectLst>
                  <a:reflection blurRad="6350" stA="55000" endA="50" endPos="85000" dist="60007" dir="5400000" sy="-100000" algn="bl" rotWithShape="0"/>
                </a:effectLst>
              </a:rPr>
              <a:t>C</a:t>
            </a:r>
            <a:r>
              <a:rPr lang="en-US" sz="12200" b="1">
                <a:solidFill>
                  <a:srgbClr val="FF0000"/>
                </a:solidFill>
                <a:effectLst>
                  <a:reflection blurRad="6350" stA="55000" endA="50" endPos="85000" dist="60007" dir="5400000" sy="-100000" algn="bl" rotWithShape="0"/>
                </a:effectLst>
              </a:rPr>
              <a:t>T</a:t>
            </a:r>
            <a:r>
              <a:rPr lang="en-US" sz="12200" b="1">
                <a:solidFill>
                  <a:schemeClr val="bg1"/>
                </a:solidFill>
                <a:effectLst>
                  <a:reflection blurRad="6350" stA="55000" endA="50" endPos="85000" dist="60007" dir="5400000" sy="-100000" algn="bl" rotWithShape="0"/>
                </a:effectLst>
              </a:rPr>
              <a:t>I</a:t>
            </a:r>
            <a:r>
              <a:rPr lang="en-US" sz="12200" b="1">
                <a:solidFill>
                  <a:srgbClr val="00B0F0"/>
                </a:solidFill>
                <a:effectLst>
                  <a:reflection blurRad="6350" stA="55000" endA="50" endPos="85000" dist="60007" dir="5400000" sy="-100000" algn="bl" rotWithShape="0"/>
                </a:effectLst>
              </a:rPr>
              <a:t>O</a:t>
            </a:r>
            <a:r>
              <a:rPr lang="en-US" sz="12200" b="1">
                <a:solidFill>
                  <a:srgbClr val="FF0000"/>
                </a:solidFill>
                <a:effectLst>
                  <a:reflection blurRad="6350" stA="55000" endA="50" endPos="85000" dist="60007" dir="5400000" sy="-100000" algn="bl" rotWithShape="0"/>
                </a:effectLst>
              </a:rPr>
              <a:t>N</a:t>
            </a:r>
            <a:r>
              <a:rPr lang="en-US" sz="12200" b="1">
                <a:solidFill>
                  <a:schemeClr val="bg1"/>
                </a:solidFill>
                <a:effectLst>
                  <a:reflection blurRad="6350" stA="55000" endA="50" endPos="85000" dist="60007" dir="5400000" sy="-100000" algn="bl" rotWithShape="0"/>
                </a:effectLst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14337902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Never Forget | New York Giants remember 9/11">
            <a:extLst>
              <a:ext uri="{FF2B5EF4-FFF2-40B4-BE49-F238E27FC236}">
                <a16:creationId xmlns:a16="http://schemas.microsoft.com/office/drawing/2014/main" id="{83756857-638E-4AF8-706F-32CB587B30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63924"/>
            <a:ext cx="13016754" cy="7321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08372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CEB3686-4EBF-59A7-076D-50026D035AC7}"/>
              </a:ext>
            </a:extLst>
          </p:cNvPr>
          <p:cNvSpPr txBox="1"/>
          <p:nvPr/>
        </p:nvSpPr>
        <p:spPr>
          <a:xfrm>
            <a:off x="544606" y="410135"/>
            <a:ext cx="872546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u="sng">
                <a:solidFill>
                  <a:srgbClr val="FF0000"/>
                </a:solidFill>
              </a:rPr>
              <a:t>CAMPUS OPERATIONS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F090A3-22F0-3349-CE43-86E248C11395}"/>
              </a:ext>
            </a:extLst>
          </p:cNvPr>
          <p:cNvSpPr txBox="1">
            <a:spLocks/>
          </p:cNvSpPr>
          <p:nvPr/>
        </p:nvSpPr>
        <p:spPr>
          <a:xfrm>
            <a:off x="6404124" y="2984938"/>
            <a:ext cx="5787876" cy="407286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US" sz="4800">
                <a:solidFill>
                  <a:schemeClr val="bg1"/>
                </a:solidFill>
              </a:rPr>
              <a:t> BUSINESS OFFICE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4800">
                <a:solidFill>
                  <a:srgbClr val="00B0F0"/>
                </a:solidFill>
              </a:rPr>
              <a:t> BOOKSTORE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4800">
                <a:solidFill>
                  <a:schemeClr val="bg1"/>
                </a:solidFill>
              </a:rPr>
              <a:t> FOOD SERVICES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4800">
                <a:solidFill>
                  <a:srgbClr val="00B0F0"/>
                </a:solidFill>
              </a:rPr>
              <a:t> CAPITAL PROJECTS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8B1D46E-57A3-2F4B-2D88-46BD4DED3909}"/>
              </a:ext>
            </a:extLst>
          </p:cNvPr>
          <p:cNvSpPr txBox="1">
            <a:spLocks/>
          </p:cNvSpPr>
          <p:nvPr/>
        </p:nvSpPr>
        <p:spPr>
          <a:xfrm>
            <a:off x="394138" y="2229126"/>
            <a:ext cx="5393739" cy="489825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US" sz="4800">
                <a:solidFill>
                  <a:schemeClr val="bg1"/>
                </a:solidFill>
              </a:rPr>
              <a:t> CAMPUS SECURITY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4800">
                <a:solidFill>
                  <a:srgbClr val="00B0F0"/>
                </a:solidFill>
              </a:rPr>
              <a:t> MEDIA SERIVES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4800">
                <a:solidFill>
                  <a:schemeClr val="bg1"/>
                </a:solidFill>
              </a:rPr>
              <a:t> IT SERVICES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4800">
                <a:solidFill>
                  <a:srgbClr val="00B0F0"/>
                </a:solidFill>
              </a:rPr>
              <a:t> FACILTIES SERVICES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480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9825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BAC2E71-F1C2-6A92-222E-4632F250B617}"/>
              </a:ext>
            </a:extLst>
          </p:cNvPr>
          <p:cNvSpPr txBox="1"/>
          <p:nvPr/>
        </p:nvSpPr>
        <p:spPr>
          <a:xfrm>
            <a:off x="544606" y="410135"/>
            <a:ext cx="744556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u="sng">
                <a:solidFill>
                  <a:schemeClr val="bg1"/>
                </a:solidFill>
              </a:rPr>
              <a:t>CAMPUS SECURITY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21AE86-0E5A-9BA5-B420-F9F1C63A7226}"/>
              </a:ext>
            </a:extLst>
          </p:cNvPr>
          <p:cNvSpPr txBox="1">
            <a:spLocks/>
          </p:cNvSpPr>
          <p:nvPr/>
        </p:nvSpPr>
        <p:spPr>
          <a:xfrm>
            <a:off x="544606" y="1959749"/>
            <a:ext cx="11647394" cy="489825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US" sz="4800" b="1" cap="all">
                <a:solidFill>
                  <a:schemeClr val="bg1"/>
                </a:solidFill>
              </a:rPr>
              <a:t> Student &amp; Faculty ID’s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sz="80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sz="80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4800" b="1" cap="all">
                <a:solidFill>
                  <a:srgbClr val="00B0F0"/>
                </a:solidFill>
              </a:rPr>
              <a:t> Lockers assigned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80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sz="80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4800" b="1" cap="all">
                <a:solidFill>
                  <a:schemeClr val="bg1"/>
                </a:solidFill>
              </a:rPr>
              <a:t> Scan in &amp; Scan out </a:t>
            </a:r>
            <a:r>
              <a:rPr lang="en-US" sz="3600">
                <a:solidFill>
                  <a:schemeClr val="bg1"/>
                </a:solidFill>
              </a:rPr>
              <a:t>at the Kiosks</a:t>
            </a:r>
          </a:p>
          <a:p>
            <a:pPr marL="228600" lvl="1">
              <a:spcBef>
                <a:spcPts val="1000"/>
              </a:spcBef>
              <a:buFont typeface="Wingdings" panose="05000000000000000000" pitchFamily="2" charset="2"/>
              <a:buChar char="§"/>
            </a:pPr>
            <a:endParaRPr lang="en-US" sz="800">
              <a:solidFill>
                <a:schemeClr val="bg1"/>
              </a:solidFill>
            </a:endParaRPr>
          </a:p>
          <a:p>
            <a:pPr marL="228600" lvl="1">
              <a:spcBef>
                <a:spcPts val="1000"/>
              </a:spcBef>
              <a:buFont typeface="Wingdings" panose="05000000000000000000" pitchFamily="2" charset="2"/>
              <a:buChar char="§"/>
            </a:pPr>
            <a:endParaRPr lang="en-US" sz="800">
              <a:solidFill>
                <a:schemeClr val="bg1"/>
              </a:solidFill>
            </a:endParaRPr>
          </a:p>
          <a:p>
            <a:pPr marL="228600" lvl="1"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en-US" sz="4800" b="1" cap="all">
                <a:solidFill>
                  <a:srgbClr val="00B0F0"/>
                </a:solidFill>
              </a:rPr>
              <a:t> Evening Building Closure</a:t>
            </a:r>
            <a:endParaRPr lang="en-US" sz="280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9394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BAC2E71-F1C2-6A92-222E-4632F250B617}"/>
              </a:ext>
            </a:extLst>
          </p:cNvPr>
          <p:cNvSpPr txBox="1"/>
          <p:nvPr/>
        </p:nvSpPr>
        <p:spPr>
          <a:xfrm>
            <a:off x="544606" y="410135"/>
            <a:ext cx="744556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u="sng">
                <a:solidFill>
                  <a:schemeClr val="bg1"/>
                </a:solidFill>
              </a:rPr>
              <a:t>CAMPUS SECURITY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21AE86-0E5A-9BA5-B420-F9F1C63A7226}"/>
              </a:ext>
            </a:extLst>
          </p:cNvPr>
          <p:cNvSpPr txBox="1">
            <a:spLocks/>
          </p:cNvSpPr>
          <p:nvPr/>
        </p:nvSpPr>
        <p:spPr>
          <a:xfrm>
            <a:off x="544606" y="1752278"/>
            <a:ext cx="11647394" cy="489825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Wingdings" panose="05000000000000000000" pitchFamily="2" charset="2"/>
              <a:buChar char="§"/>
            </a:pPr>
            <a:endParaRPr lang="en-US" sz="800">
              <a:solidFill>
                <a:schemeClr val="bg1"/>
              </a:solidFill>
            </a:endParaRPr>
          </a:p>
          <a:p>
            <a:pPr marL="457200" lvl="1" indent="-457200">
              <a:spcBef>
                <a:spcPts val="1000"/>
              </a:spcBef>
              <a:buFont typeface="Wingdings" panose="05000000000000000000" pitchFamily="2" charset="2"/>
              <a:buChar char="§"/>
            </a:pPr>
            <a:endParaRPr lang="en-US" sz="800">
              <a:solidFill>
                <a:schemeClr val="bg1"/>
              </a:solidFill>
            </a:endParaRPr>
          </a:p>
          <a:p>
            <a:pPr marL="228600" lvl="1"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en-US" sz="4800" b="1" cap="all">
                <a:solidFill>
                  <a:schemeClr val="bg1"/>
                </a:solidFill>
              </a:rPr>
              <a:t> Accessible Parking</a:t>
            </a:r>
          </a:p>
          <a:p>
            <a:pPr marL="457200" lvl="1" indent="-457200">
              <a:spcBef>
                <a:spcPts val="1000"/>
              </a:spcBef>
              <a:buFont typeface="Wingdings" panose="05000000000000000000" pitchFamily="2" charset="2"/>
              <a:buChar char="§"/>
            </a:pPr>
            <a:endParaRPr lang="en-US" sz="800">
              <a:solidFill>
                <a:schemeClr val="bg1"/>
              </a:solidFill>
            </a:endParaRPr>
          </a:p>
          <a:p>
            <a:pPr marL="457200" lvl="1" indent="-457200">
              <a:spcBef>
                <a:spcPts val="1000"/>
              </a:spcBef>
              <a:buFont typeface="Wingdings" panose="05000000000000000000" pitchFamily="2" charset="2"/>
              <a:buChar char="§"/>
            </a:pPr>
            <a:endParaRPr lang="en-US" sz="800">
              <a:solidFill>
                <a:schemeClr val="bg1"/>
              </a:solidFill>
            </a:endParaRPr>
          </a:p>
          <a:p>
            <a:pPr marL="228600" lvl="1"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en-US" sz="4800" b="1" cap="all">
                <a:solidFill>
                  <a:schemeClr val="bg1"/>
                </a:solidFill>
              </a:rPr>
              <a:t> </a:t>
            </a:r>
            <a:r>
              <a:rPr lang="en-US" sz="4800" b="1" cap="all">
                <a:solidFill>
                  <a:srgbClr val="00B0F0"/>
                </a:solidFill>
              </a:rPr>
              <a:t>AEDs, Narcan, First Aid Kits</a:t>
            </a:r>
          </a:p>
          <a:p>
            <a:pPr marL="457200" lvl="1" indent="-457200">
              <a:spcBef>
                <a:spcPts val="1000"/>
              </a:spcBef>
              <a:buFont typeface="Wingdings" panose="05000000000000000000" pitchFamily="2" charset="2"/>
              <a:buChar char="§"/>
            </a:pPr>
            <a:endParaRPr lang="en-US" sz="800">
              <a:solidFill>
                <a:schemeClr val="bg1"/>
              </a:solidFill>
            </a:endParaRPr>
          </a:p>
          <a:p>
            <a:pPr marL="457200" lvl="1" indent="-457200">
              <a:spcBef>
                <a:spcPts val="1000"/>
              </a:spcBef>
              <a:buFont typeface="Wingdings" panose="05000000000000000000" pitchFamily="2" charset="2"/>
              <a:buChar char="§"/>
            </a:pPr>
            <a:endParaRPr lang="en-US" sz="800">
              <a:solidFill>
                <a:schemeClr val="bg1"/>
              </a:solidFill>
            </a:endParaRPr>
          </a:p>
          <a:p>
            <a:pPr marL="228600" lvl="1"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en-US" sz="4800" b="1" cap="all">
                <a:solidFill>
                  <a:schemeClr val="bg1"/>
                </a:solidFill>
              </a:rPr>
              <a:t> Security Tip: </a:t>
            </a:r>
            <a:r>
              <a:rPr lang="en-US">
                <a:solidFill>
                  <a:schemeClr val="bg1"/>
                </a:solidFill>
              </a:rPr>
              <a:t>Use an Asnuntuck phone vs mobile phone to call 911</a:t>
            </a:r>
          </a:p>
          <a:p>
            <a:pPr marL="228600" lvl="1">
              <a:spcBef>
                <a:spcPts val="1000"/>
              </a:spcBef>
              <a:buFont typeface="Wingdings" panose="05000000000000000000" pitchFamily="2" charset="2"/>
              <a:buChar char="§"/>
            </a:pPr>
            <a:endParaRPr lang="en-US" sz="4800" b="1" cap="all">
              <a:solidFill>
                <a:schemeClr val="bg1"/>
              </a:solidFill>
            </a:endParaRPr>
          </a:p>
          <a:p>
            <a:pPr marL="457200" lvl="1" indent="-457200">
              <a:spcBef>
                <a:spcPts val="1000"/>
              </a:spcBef>
              <a:buFont typeface="Wingdings" panose="05000000000000000000" pitchFamily="2" charset="2"/>
              <a:buChar char="§"/>
            </a:pPr>
            <a:endParaRPr lang="en-US" sz="8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8007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2189BAC-E27A-DA5D-47CB-E01CAEDF3AAB}"/>
              </a:ext>
            </a:extLst>
          </p:cNvPr>
          <p:cNvSpPr txBox="1"/>
          <p:nvPr/>
        </p:nvSpPr>
        <p:spPr>
          <a:xfrm>
            <a:off x="544606" y="410135"/>
            <a:ext cx="659238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u="sng">
                <a:solidFill>
                  <a:srgbClr val="00B0F0"/>
                </a:solidFill>
              </a:rPr>
              <a:t>MEDIA SERVICES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F47A118-9191-2077-E451-73B4FADA1D9C}"/>
              </a:ext>
            </a:extLst>
          </p:cNvPr>
          <p:cNvSpPr txBox="1"/>
          <p:nvPr/>
        </p:nvSpPr>
        <p:spPr>
          <a:xfrm>
            <a:off x="544606" y="1999346"/>
            <a:ext cx="11040035" cy="39190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>
                <a:solidFill>
                  <a:srgbClr val="00B0F0"/>
                </a:solidFill>
              </a:rPr>
              <a:t>	(Video link </a:t>
            </a:r>
            <a:r>
              <a:rPr lang="en-US" sz="2400">
                <a:hlinkClick r:id="rId3"/>
              </a:rPr>
              <a:t>https://www.youtube.com/watch?v=Fbq66guROr0</a:t>
            </a:r>
            <a:r>
              <a:rPr lang="en-US" sz="2400">
                <a:solidFill>
                  <a:srgbClr val="00B0F0"/>
                </a:solidFill>
              </a:rPr>
              <a:t>)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>
              <a:solidFill>
                <a:schemeClr val="bg1"/>
              </a:solidFill>
            </a:endParaRP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4800" b="1" cap="all">
                <a:solidFill>
                  <a:schemeClr val="bg1"/>
                </a:solidFill>
              </a:rPr>
              <a:t>Auditorium Upgrades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>
              <a:solidFill>
                <a:schemeClr val="bg1"/>
              </a:solidFill>
            </a:endParaRP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4800" b="1">
                <a:solidFill>
                  <a:srgbClr val="00B0F0"/>
                </a:solidFill>
              </a:rPr>
              <a:t>STATS</a:t>
            </a:r>
            <a:endParaRPr lang="en-US" sz="2800">
              <a:solidFill>
                <a:srgbClr val="00B0F0"/>
              </a:solidFill>
            </a:endParaRPr>
          </a:p>
          <a:p>
            <a:pPr marL="571500" lvl="1" indent="-571500"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en-US" sz="4800" b="1" cap="all">
                <a:solidFill>
                  <a:schemeClr val="bg1"/>
                </a:solidFill>
              </a:rPr>
              <a:t>Hy-Flex classrooms</a:t>
            </a:r>
            <a:endParaRPr lang="en-US" sz="4800" b="1">
              <a:solidFill>
                <a:schemeClr val="bg1"/>
              </a:solidFill>
            </a:endParaRPr>
          </a:p>
          <a:p>
            <a:pPr marL="228600" lvl="1">
              <a:spcBef>
                <a:spcPts val="1000"/>
              </a:spcBef>
            </a:pPr>
            <a:r>
              <a:rPr lang="en-US" sz="2800">
                <a:solidFill>
                  <a:schemeClr val="bg1"/>
                </a:solidFill>
              </a:rPr>
              <a:t>	Prioritizing classrooms for upgrades this year</a:t>
            </a:r>
          </a:p>
        </p:txBody>
      </p:sp>
      <p:pic>
        <p:nvPicPr>
          <p:cNvPr id="5" name="Graphic 4" descr="Film strip outline">
            <a:hlinkClick r:id="rId3" highlightClick="1"/>
            <a:extLst>
              <a:ext uri="{FF2B5EF4-FFF2-40B4-BE49-F238E27FC236}">
                <a16:creationId xmlns:a16="http://schemas.microsoft.com/office/drawing/2014/main" id="{16B9356C-ED8C-8311-EF44-395CC57699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51519" y="173924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7832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8E39D89-D24E-6130-6D8D-DA6D78407F0D}"/>
              </a:ext>
            </a:extLst>
          </p:cNvPr>
          <p:cNvSpPr txBox="1"/>
          <p:nvPr/>
        </p:nvSpPr>
        <p:spPr>
          <a:xfrm>
            <a:off x="544606" y="410135"/>
            <a:ext cx="465114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u="sng">
                <a:solidFill>
                  <a:srgbClr val="FF0000"/>
                </a:solidFill>
              </a:rPr>
              <a:t>IT SERVICES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67C22AE-96A0-CE07-7662-15B3AA8A5590}"/>
              </a:ext>
            </a:extLst>
          </p:cNvPr>
          <p:cNvSpPr txBox="1"/>
          <p:nvPr/>
        </p:nvSpPr>
        <p:spPr>
          <a:xfrm>
            <a:off x="462455" y="2348318"/>
            <a:ext cx="1126709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5800" marR="0" indent="-6858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4800" b="1" cap="all">
                <a:solidFill>
                  <a:schemeClr val="bg1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OUR NEW LOCATION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en-US" sz="80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685800" marR="0" indent="-6858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4800" b="1" cap="all">
                <a:solidFill>
                  <a:srgbClr val="00B0F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Ticket Statistics </a:t>
            </a:r>
          </a:p>
          <a:p>
            <a:pPr marL="171450" marR="0" indent="-1714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sz="800">
              <a:solidFill>
                <a:schemeClr val="bg1"/>
              </a:solidFill>
              <a:effectLst/>
              <a:latin typeface="Calibri" panose="020F0502020204030204" pitchFamily="34" charset="0"/>
              <a:ea typeface="Aptos" panose="020B0004020202020204" pitchFamily="34" charset="0"/>
            </a:endParaRPr>
          </a:p>
          <a:p>
            <a:pPr marL="171450" marR="0" indent="-1714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sz="800">
              <a:solidFill>
                <a:schemeClr val="bg1"/>
              </a:solidFill>
              <a:effectLst/>
              <a:latin typeface="Calibri" panose="020F0502020204030204" pitchFamily="34" charset="0"/>
              <a:ea typeface="Aptos" panose="020B0004020202020204" pitchFamily="34" charset="0"/>
            </a:endParaRPr>
          </a:p>
          <a:p>
            <a:pPr marL="685800" indent="-685800">
              <a:buFont typeface="Wingdings" panose="05000000000000000000" pitchFamily="2" charset="2"/>
              <a:buChar char="§"/>
            </a:pPr>
            <a:r>
              <a:rPr lang="en-US" sz="4800" b="1" cap="all">
                <a:solidFill>
                  <a:schemeClr val="bg1"/>
                </a:solidFill>
                <a:latin typeface="Calibri" panose="020F0502020204030204" pitchFamily="34" charset="0"/>
              </a:rPr>
              <a:t>Migration Statistics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en-US" sz="80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en-US" sz="80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685800" marR="0" indent="-6858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4800" b="1">
                <a:solidFill>
                  <a:srgbClr val="00B0F0"/>
                </a:solidFill>
                <a:latin typeface="Calibri" panose="020F0502020204030204" pitchFamily="34" charset="0"/>
              </a:rPr>
              <a:t>uni-</a:t>
            </a:r>
            <a:r>
              <a:rPr lang="en-US" sz="4800" b="1" cap="all">
                <a:solidFill>
                  <a:srgbClr val="00B0F0"/>
                </a:solidFill>
                <a:latin typeface="Calibri" panose="020F0502020204030204" pitchFamily="34" charset="0"/>
              </a:rPr>
              <a:t>FLOW Printing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en-US" sz="8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74753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8E39D89-D24E-6130-6D8D-DA6D78407F0D}"/>
              </a:ext>
            </a:extLst>
          </p:cNvPr>
          <p:cNvSpPr txBox="1"/>
          <p:nvPr/>
        </p:nvSpPr>
        <p:spPr>
          <a:xfrm>
            <a:off x="544606" y="410135"/>
            <a:ext cx="465114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u="sng">
                <a:solidFill>
                  <a:srgbClr val="FF0000"/>
                </a:solidFill>
              </a:rPr>
              <a:t>IT SERVICES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67C22AE-96A0-CE07-7662-15B3AA8A5590}"/>
              </a:ext>
            </a:extLst>
          </p:cNvPr>
          <p:cNvSpPr txBox="1"/>
          <p:nvPr/>
        </p:nvSpPr>
        <p:spPr>
          <a:xfrm>
            <a:off x="544606" y="2169643"/>
            <a:ext cx="11267090" cy="2923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endParaRPr lang="en-US" sz="80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685800" indent="-685800">
              <a:buFont typeface="Wingdings" panose="05000000000000000000" pitchFamily="2" charset="2"/>
              <a:buChar char="§"/>
            </a:pPr>
            <a:r>
              <a:rPr lang="en-US" sz="4800" b="1" cap="all">
                <a:solidFill>
                  <a:schemeClr val="bg1"/>
                </a:solidFill>
                <a:latin typeface="Calibri" panose="020F0502020204030204" pitchFamily="34" charset="0"/>
              </a:rPr>
              <a:t>New Laptops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en-US" sz="80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en-US" sz="80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685800" marR="0" indent="-6858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4800" b="1" cap="all">
                <a:solidFill>
                  <a:srgbClr val="00B0F0"/>
                </a:solidFill>
                <a:latin typeface="Calibri" panose="020F0502020204030204" pitchFamily="34" charset="0"/>
              </a:rPr>
              <a:t>OCTOBER:</a:t>
            </a:r>
            <a:r>
              <a:rPr lang="en-US" sz="3600" b="1" cap="all">
                <a:solidFill>
                  <a:srgbClr val="00B0F0"/>
                </a:solidFill>
                <a:latin typeface="Calibri" panose="020F0502020204030204" pitchFamily="34" charset="0"/>
              </a:rPr>
              <a:t> </a:t>
            </a:r>
            <a:r>
              <a:rPr lang="en-US" sz="4000" cap="all">
                <a:solidFill>
                  <a:srgbClr val="00B0F0"/>
                </a:solidFill>
                <a:latin typeface="Calibri" panose="020F0502020204030204" pitchFamily="34" charset="0"/>
              </a:rPr>
              <a:t>Cyber-security Awareness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en-US" sz="800">
              <a:solidFill>
                <a:srgbClr val="00B0F0"/>
              </a:solidFill>
              <a:latin typeface="Calibri" panose="020F050202020403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en-US" sz="80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685800" marR="0" indent="-6858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4800" b="1" cap="all">
                <a:solidFill>
                  <a:schemeClr val="bg1"/>
                </a:solidFill>
                <a:latin typeface="Calibri" panose="020F0502020204030204" pitchFamily="34" charset="0"/>
              </a:rPr>
              <a:t>Windows 11</a:t>
            </a:r>
            <a:endParaRPr lang="en-US" sz="1800">
              <a:solidFill>
                <a:schemeClr val="bg1"/>
              </a:solidFill>
              <a:effectLst/>
              <a:latin typeface="Calibri" panose="020F0502020204030204" pitchFamily="34" charset="0"/>
              <a:ea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54183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A2D70DB-3808-5706-AC43-45711B9A4E8D}"/>
              </a:ext>
            </a:extLst>
          </p:cNvPr>
          <p:cNvSpPr txBox="1"/>
          <p:nvPr/>
        </p:nvSpPr>
        <p:spPr>
          <a:xfrm>
            <a:off x="544606" y="410135"/>
            <a:ext cx="677518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u="sng">
                <a:solidFill>
                  <a:schemeClr val="bg1"/>
                </a:solidFill>
              </a:rPr>
              <a:t>BUSINESS OFFICE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79E7707-FC41-1607-C672-D517C0308EB3}"/>
              </a:ext>
            </a:extLst>
          </p:cNvPr>
          <p:cNvSpPr txBox="1"/>
          <p:nvPr/>
        </p:nvSpPr>
        <p:spPr>
          <a:xfrm>
            <a:off x="544606" y="1656832"/>
            <a:ext cx="11267090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marR="0" indent="-1714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sz="800">
              <a:solidFill>
                <a:schemeClr val="bg1"/>
              </a:solidFill>
              <a:effectLst/>
              <a:latin typeface="Calibri" panose="020F0502020204030204" pitchFamily="34" charset="0"/>
              <a:ea typeface="Aptos" panose="020B0004020202020204" pitchFamily="34" charset="0"/>
            </a:endParaRPr>
          </a:p>
          <a:p>
            <a:pPr marL="171450" marR="0" indent="-1714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sz="800">
              <a:solidFill>
                <a:schemeClr val="bg1"/>
              </a:solidFill>
              <a:effectLst/>
              <a:latin typeface="Calibri" panose="020F0502020204030204" pitchFamily="34" charset="0"/>
              <a:ea typeface="Aptos" panose="020B0004020202020204" pitchFamily="34" charset="0"/>
            </a:endParaRPr>
          </a:p>
          <a:p>
            <a:pPr marL="685800" indent="-685800">
              <a:buFont typeface="Wingdings" panose="05000000000000000000" pitchFamily="2" charset="2"/>
              <a:buChar char="§"/>
            </a:pPr>
            <a:r>
              <a:rPr lang="en-US" sz="4800" b="1" cap="all">
                <a:solidFill>
                  <a:schemeClr val="bg1"/>
                </a:solidFill>
                <a:latin typeface="Calibri" panose="020F0502020204030204" pitchFamily="34" charset="0"/>
              </a:rPr>
              <a:t>BUDGET CHALLENGES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en-US" sz="80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en-US" sz="80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685800" marR="0" indent="-6858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4800" b="1">
                <a:solidFill>
                  <a:srgbClr val="00B0F0"/>
                </a:solidFill>
                <a:latin typeface="Calibri" panose="020F0502020204030204" pitchFamily="34" charset="0"/>
              </a:rPr>
              <a:t>EVENTS &amp; ROOM RESERVATIONS</a:t>
            </a:r>
          </a:p>
          <a:p>
            <a:pPr marL="685800" marR="0" indent="-6858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sz="800" b="1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685800" marR="0" indent="-6858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sz="800" b="1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685800" marR="0" indent="-6858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4800" b="1">
                <a:solidFill>
                  <a:schemeClr val="bg1"/>
                </a:solidFill>
                <a:latin typeface="Calibri" panose="020F0502020204030204" pitchFamily="34" charset="0"/>
              </a:rPr>
              <a:t>SHRED-FEST</a:t>
            </a:r>
          </a:p>
          <a:p>
            <a:pPr marL="685800" marR="0" indent="-6858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sz="800" b="1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685800" marR="0" indent="-6858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sz="800" b="1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685800" marR="0" indent="-6858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4800" b="1">
                <a:solidFill>
                  <a:srgbClr val="00B0F0"/>
                </a:solidFill>
                <a:latin typeface="Calibri" panose="020F0502020204030204" pitchFamily="34" charset="0"/>
              </a:rPr>
              <a:t>GIVE ME YOUR TIRED, YOUR POOR…</a:t>
            </a:r>
          </a:p>
          <a:p>
            <a:pPr marL="1087438" marR="0">
              <a:spcBef>
                <a:spcPts val="0"/>
              </a:spcBef>
              <a:spcAft>
                <a:spcPts val="0"/>
              </a:spcAft>
              <a:tabLst>
                <a:tab pos="914400" algn="l"/>
              </a:tabLst>
            </a:pPr>
            <a:r>
              <a:rPr lang="en-US" sz="2000" b="0" i="0">
                <a:solidFill>
                  <a:srgbClr val="00B0F0"/>
                </a:solidFill>
                <a:effectLst/>
                <a:latin typeface="Google Sans"/>
              </a:rPr>
              <a:t>your huddled masses of old junky furniture, yearning for your offices to breathe free.</a:t>
            </a:r>
          </a:p>
          <a:p>
            <a:pPr marL="1087438" marR="0">
              <a:spcBef>
                <a:spcPts val="0"/>
              </a:spcBef>
              <a:spcAft>
                <a:spcPts val="0"/>
              </a:spcAft>
              <a:tabLst>
                <a:tab pos="914400" algn="l"/>
              </a:tabLst>
            </a:pPr>
            <a:r>
              <a:rPr lang="en-US" sz="2000" b="0" i="0">
                <a:solidFill>
                  <a:srgbClr val="00B0F0"/>
                </a:solidFill>
                <a:effectLst/>
                <a:latin typeface="Google Sans"/>
              </a:rPr>
              <a:t>Send us the wretched refuse of your teeming shore via email at </a:t>
            </a:r>
            <a:r>
              <a:rPr lang="en-US" sz="2000" b="0" i="0">
                <a:solidFill>
                  <a:srgbClr val="FF0000"/>
                </a:solidFill>
                <a:effectLst/>
                <a:latin typeface="Google Sans"/>
              </a:rPr>
              <a:t>AS-</a:t>
            </a:r>
            <a:r>
              <a:rPr lang="en-US" sz="2000" b="0" i="0" err="1">
                <a:solidFill>
                  <a:srgbClr val="FF0000"/>
                </a:solidFill>
                <a:effectLst/>
                <a:latin typeface="Google Sans"/>
              </a:rPr>
              <a:t>Maint</a:t>
            </a:r>
            <a:r>
              <a:rPr lang="en-US" sz="2000" b="0" i="0">
                <a:solidFill>
                  <a:srgbClr val="FF0000"/>
                </a:solidFill>
                <a:effectLst/>
                <a:latin typeface="Google Sans"/>
              </a:rPr>
              <a:t>-Request</a:t>
            </a:r>
            <a:r>
              <a:rPr lang="en-US" sz="2000" b="0" i="0">
                <a:solidFill>
                  <a:srgbClr val="00B0F0"/>
                </a:solidFill>
                <a:effectLst/>
                <a:latin typeface="Google Sans"/>
              </a:rPr>
              <a:t>.</a:t>
            </a:r>
            <a:br>
              <a:rPr lang="en-US" sz="2000" b="1">
                <a:solidFill>
                  <a:srgbClr val="00B0F0"/>
                </a:solidFill>
                <a:latin typeface="Calibri" panose="020F0502020204030204" pitchFamily="34" charset="0"/>
              </a:rPr>
            </a:br>
            <a:endParaRPr lang="en-US" sz="2000" b="1" cap="all">
              <a:solidFill>
                <a:srgbClr val="00B0F0"/>
              </a:solidFill>
              <a:latin typeface="Calibri" panose="020F050202020403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en-US" sz="8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18695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238FC5B-CB90-7D63-7971-81233EECB08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Difference Between Half-Mast vs Half-Staff Guide | Federal Flags™">
            <a:extLst>
              <a:ext uri="{FF2B5EF4-FFF2-40B4-BE49-F238E27FC236}">
                <a16:creationId xmlns:a16="http://schemas.microsoft.com/office/drawing/2014/main" id="{7DFC7347-4153-29EF-4910-F3C477FDA8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8" y="0"/>
            <a:ext cx="10267666" cy="684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Difference Between Half-Mast vs Half-Staff Guide | Federal Flags™">
            <a:extLst>
              <a:ext uri="{FF2B5EF4-FFF2-40B4-BE49-F238E27FC236}">
                <a16:creationId xmlns:a16="http://schemas.microsoft.com/office/drawing/2014/main" id="{D9780B02-36D0-D0A4-F129-A6D0EFE7F5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38"/>
          <a:stretch/>
        </p:blipFill>
        <p:spPr bwMode="auto">
          <a:xfrm flipH="1">
            <a:off x="10276173" y="9000"/>
            <a:ext cx="1974282" cy="684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2E8B1FA-B43F-F7E1-6F26-E47967E6DD20}"/>
              </a:ext>
            </a:extLst>
          </p:cNvPr>
          <p:cNvSpPr txBox="1"/>
          <p:nvPr/>
        </p:nvSpPr>
        <p:spPr>
          <a:xfrm>
            <a:off x="5843392" y="507305"/>
            <a:ext cx="550182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>
                <a:solidFill>
                  <a:schemeClr val="bg1"/>
                </a:solidFill>
              </a:rPr>
              <a:t>WELCOME</a:t>
            </a:r>
          </a:p>
        </p:txBody>
      </p:sp>
    </p:spTree>
    <p:extLst>
      <p:ext uri="{BB962C8B-B14F-4D97-AF65-F5344CB8AC3E}">
        <p14:creationId xmlns:p14="http://schemas.microsoft.com/office/powerpoint/2010/main" val="828889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A2D70DB-3808-5706-AC43-45711B9A4E8D}"/>
              </a:ext>
            </a:extLst>
          </p:cNvPr>
          <p:cNvSpPr txBox="1"/>
          <p:nvPr/>
        </p:nvSpPr>
        <p:spPr>
          <a:xfrm>
            <a:off x="544606" y="410135"/>
            <a:ext cx="782182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u="sng">
                <a:solidFill>
                  <a:srgbClr val="00B0F0"/>
                </a:solidFill>
              </a:rPr>
              <a:t>FACILITIES SERVICES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032178B-247C-0D0F-B154-675EE20A77B9}"/>
              </a:ext>
            </a:extLst>
          </p:cNvPr>
          <p:cNvSpPr txBox="1"/>
          <p:nvPr/>
        </p:nvSpPr>
        <p:spPr>
          <a:xfrm>
            <a:off x="544606" y="1527430"/>
            <a:ext cx="11267090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endParaRPr lang="en-US" sz="80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685800" marR="0" indent="-6858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4800" b="1" cap="all">
                <a:solidFill>
                  <a:schemeClr val="bg1"/>
                </a:solidFill>
                <a:latin typeface="Calibri" panose="020F0502020204030204" pitchFamily="34" charset="0"/>
              </a:rPr>
              <a:t>STAFFING </a:t>
            </a:r>
            <a:r>
              <a:rPr lang="en-US" sz="4800" cap="all">
                <a:solidFill>
                  <a:schemeClr val="bg1"/>
                </a:solidFill>
                <a:latin typeface="Calibri" panose="020F0502020204030204" pitchFamily="34" charset="0"/>
              </a:rPr>
              <a:t>– OUR OPERATIONS TEAM: </a:t>
            </a:r>
          </a:p>
          <a:p>
            <a:pPr lvl="1"/>
            <a:r>
              <a:rPr lang="en-US" sz="4000" b="1" cap="all">
                <a:solidFill>
                  <a:schemeClr val="bg1"/>
                </a:solidFill>
                <a:latin typeface="Calibri" panose="020F0502020204030204" pitchFamily="34" charset="0"/>
              </a:rPr>
              <a:t>	ANNE BROOKS</a:t>
            </a:r>
            <a:br>
              <a:rPr lang="en-US" sz="4000" b="1" cap="all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4000" b="1" cap="all">
                <a:solidFill>
                  <a:schemeClr val="bg1"/>
                </a:solidFill>
                <a:latin typeface="Calibri" panose="020F0502020204030204" pitchFamily="34" charset="0"/>
              </a:rPr>
              <a:t>	</a:t>
            </a:r>
            <a:r>
              <a:rPr lang="en-US" sz="4000" b="1" cap="all">
                <a:solidFill>
                  <a:srgbClr val="00B0F0"/>
                </a:solidFill>
                <a:latin typeface="Calibri" panose="020F0502020204030204" pitchFamily="34" charset="0"/>
              </a:rPr>
              <a:t>JONATHAN ROBINSON</a:t>
            </a:r>
          </a:p>
          <a:p>
            <a:pPr lvl="1"/>
            <a:r>
              <a:rPr lang="en-US" sz="4000" b="1" cap="all">
                <a:solidFill>
                  <a:schemeClr val="bg1"/>
                </a:solidFill>
                <a:latin typeface="Calibri" panose="020F0502020204030204" pitchFamily="34" charset="0"/>
              </a:rPr>
              <a:t>	LUIS HOMES</a:t>
            </a:r>
          </a:p>
          <a:p>
            <a:pPr lvl="1"/>
            <a:r>
              <a:rPr lang="en-US" sz="4000" b="1" cap="all">
                <a:solidFill>
                  <a:schemeClr val="bg1"/>
                </a:solidFill>
                <a:latin typeface="Calibri" panose="020F0502020204030204" pitchFamily="34" charset="0"/>
              </a:rPr>
              <a:t>		</a:t>
            </a:r>
            <a:r>
              <a:rPr lang="en-US" sz="4000" cap="all">
                <a:solidFill>
                  <a:srgbClr val="00B0F0"/>
                </a:solidFill>
                <a:latin typeface="Calibri" panose="020F0502020204030204" pitchFamily="34" charset="0"/>
              </a:rPr>
              <a:t>(OPEN POSITION)</a:t>
            </a:r>
          </a:p>
          <a:p>
            <a:pPr lvl="1"/>
            <a:br>
              <a:rPr lang="en-US" sz="800" b="1" cap="all">
                <a:solidFill>
                  <a:schemeClr val="bg1"/>
                </a:solidFill>
                <a:latin typeface="Calibri" panose="020F0502020204030204" pitchFamily="34" charset="0"/>
              </a:rPr>
            </a:br>
            <a:endParaRPr lang="en-US" sz="80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en-US" sz="80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en-US" sz="80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en-US" sz="8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5BD3EC-4533-13D8-0A19-B0C4E0517BF6}"/>
              </a:ext>
            </a:extLst>
          </p:cNvPr>
          <p:cNvSpPr txBox="1"/>
          <p:nvPr/>
        </p:nvSpPr>
        <p:spPr>
          <a:xfrm>
            <a:off x="6037124" y="3629610"/>
            <a:ext cx="6957391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sz="4000" b="1" cap="all">
                <a:solidFill>
                  <a:schemeClr val="bg1"/>
                </a:solidFill>
                <a:latin typeface="Calibri" panose="020F0502020204030204" pitchFamily="34" charset="0"/>
              </a:rPr>
              <a:t>	</a:t>
            </a:r>
            <a:r>
              <a:rPr lang="en-US" sz="3200" cap="all">
                <a:solidFill>
                  <a:srgbClr val="00B0F0"/>
                </a:solidFill>
                <a:latin typeface="Calibri" panose="020F0502020204030204" pitchFamily="34" charset="0"/>
              </a:rPr>
              <a:t>ANDRES PINEDA  (SMG)</a:t>
            </a:r>
          </a:p>
          <a:p>
            <a:pPr lvl="1"/>
            <a:r>
              <a:rPr lang="en-US" sz="3200" cap="all">
                <a:solidFill>
                  <a:schemeClr val="bg1"/>
                </a:solidFill>
                <a:latin typeface="Calibri" panose="020F0502020204030204" pitchFamily="34" charset="0"/>
              </a:rPr>
              <a:t>	BEATRIZ SARMIENTO (ABM)</a:t>
            </a:r>
          </a:p>
          <a:p>
            <a:pPr lvl="1"/>
            <a:r>
              <a:rPr lang="en-US" sz="4000" b="1" cap="all">
                <a:solidFill>
                  <a:schemeClr val="bg1"/>
                </a:solidFill>
                <a:latin typeface="Calibri" panose="020F0502020204030204" pitchFamily="34" charset="0"/>
              </a:rPr>
              <a:t>	</a:t>
            </a:r>
            <a:r>
              <a:rPr lang="en-US" sz="4000" b="1" cap="all">
                <a:solidFill>
                  <a:srgbClr val="00B0F0"/>
                </a:solidFill>
                <a:latin typeface="Calibri" panose="020F0502020204030204" pitchFamily="34" charset="0"/>
              </a:rPr>
              <a:t>SHIRLEY TYLER</a:t>
            </a:r>
          </a:p>
          <a:p>
            <a:pPr lvl="1"/>
            <a:r>
              <a:rPr lang="en-US" sz="4000" b="1" cap="all">
                <a:solidFill>
                  <a:schemeClr val="bg1"/>
                </a:solidFill>
                <a:latin typeface="Calibri" panose="020F0502020204030204" pitchFamily="34" charset="0"/>
              </a:rPr>
              <a:t>	MARK ERICKSON</a:t>
            </a:r>
          </a:p>
          <a:p>
            <a:pPr lvl="1"/>
            <a:r>
              <a:rPr lang="en-US" sz="4000" b="1" cap="all">
                <a:solidFill>
                  <a:schemeClr val="bg1"/>
                </a:solidFill>
                <a:latin typeface="Calibri" panose="020F0502020204030204" pitchFamily="34" charset="0"/>
              </a:rPr>
              <a:t>	</a:t>
            </a:r>
            <a:r>
              <a:rPr lang="en-US" sz="4000" b="1" cap="all">
                <a:solidFill>
                  <a:srgbClr val="00B0F0"/>
                </a:solidFill>
                <a:latin typeface="Calibri" panose="020F0502020204030204" pitchFamily="34" charset="0"/>
              </a:rPr>
              <a:t>JOE MULLER</a:t>
            </a:r>
          </a:p>
        </p:txBody>
      </p:sp>
    </p:spTree>
    <p:extLst>
      <p:ext uri="{BB962C8B-B14F-4D97-AF65-F5344CB8AC3E}">
        <p14:creationId xmlns:p14="http://schemas.microsoft.com/office/powerpoint/2010/main" val="26584840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A2D70DB-3808-5706-AC43-45711B9A4E8D}"/>
              </a:ext>
            </a:extLst>
          </p:cNvPr>
          <p:cNvSpPr txBox="1"/>
          <p:nvPr/>
        </p:nvSpPr>
        <p:spPr>
          <a:xfrm>
            <a:off x="544606" y="410135"/>
            <a:ext cx="782182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u="sng">
                <a:solidFill>
                  <a:srgbClr val="00B0F0"/>
                </a:solidFill>
              </a:rPr>
              <a:t>FACILITIES SERVICES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032178B-247C-0D0F-B154-675EE20A77B9}"/>
              </a:ext>
            </a:extLst>
          </p:cNvPr>
          <p:cNvSpPr txBox="1"/>
          <p:nvPr/>
        </p:nvSpPr>
        <p:spPr>
          <a:xfrm>
            <a:off x="544606" y="1256467"/>
            <a:ext cx="11647394" cy="56015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endParaRPr lang="en-US" sz="80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en-US" sz="80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en-US" sz="80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685800" indent="-685800">
              <a:buFont typeface="Wingdings" panose="05000000000000000000" pitchFamily="2" charset="2"/>
              <a:buChar char="§"/>
            </a:pPr>
            <a:r>
              <a:rPr lang="en-US" sz="4800" b="1" cap="all">
                <a:solidFill>
                  <a:schemeClr val="bg1"/>
                </a:solidFill>
                <a:latin typeface="Calibri" panose="020F0502020204030204" pitchFamily="34" charset="0"/>
              </a:rPr>
              <a:t>STATS: </a:t>
            </a:r>
            <a:r>
              <a:rPr lang="en-US" sz="4800" cap="all">
                <a:solidFill>
                  <a:schemeClr val="bg1"/>
                </a:solidFill>
                <a:latin typeface="Calibri" panose="020F0502020204030204" pitchFamily="34" charset="0"/>
              </a:rPr>
              <a:t>PM</a:t>
            </a:r>
            <a:r>
              <a:rPr lang="en-US" sz="4800">
                <a:solidFill>
                  <a:schemeClr val="bg1"/>
                </a:solidFill>
                <a:latin typeface="Calibri" panose="020F0502020204030204" pitchFamily="34" charset="0"/>
              </a:rPr>
              <a:t>s</a:t>
            </a:r>
            <a:r>
              <a:rPr lang="en-US" sz="4800" cap="all">
                <a:solidFill>
                  <a:schemeClr val="bg1"/>
                </a:solidFill>
                <a:latin typeface="Calibri" panose="020F0502020204030204" pitchFamily="34" charset="0"/>
              </a:rPr>
              <a:t>, Wo</a:t>
            </a:r>
            <a:r>
              <a:rPr lang="en-US" sz="4800">
                <a:solidFill>
                  <a:schemeClr val="bg1"/>
                </a:solidFill>
                <a:latin typeface="Calibri" panose="020F0502020204030204" pitchFamily="34" charset="0"/>
              </a:rPr>
              <a:t>s</a:t>
            </a:r>
            <a:r>
              <a:rPr lang="en-US" sz="4800" cap="all">
                <a:solidFill>
                  <a:schemeClr val="bg1"/>
                </a:solidFill>
                <a:latin typeface="Calibri" panose="020F0502020204030204" pitchFamily="34" charset="0"/>
              </a:rPr>
              <a:t>, Project REQUESTS</a:t>
            </a:r>
          </a:p>
          <a:p>
            <a:pPr marL="685800" indent="-685800">
              <a:buFont typeface="Wingdings" panose="05000000000000000000" pitchFamily="2" charset="2"/>
              <a:buChar char="§"/>
            </a:pPr>
            <a:endParaRPr lang="en-US" sz="80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685800" indent="-685800">
              <a:buFont typeface="Wingdings" panose="05000000000000000000" pitchFamily="2" charset="2"/>
              <a:buChar char="§"/>
            </a:pPr>
            <a:r>
              <a:rPr lang="en-US" sz="4800" b="1" cap="all">
                <a:solidFill>
                  <a:srgbClr val="00B0F0"/>
                </a:solidFill>
                <a:latin typeface="Calibri" panose="020F0502020204030204" pitchFamily="34" charset="0"/>
              </a:rPr>
              <a:t>REQUESTS MAY BE LIMITED </a:t>
            </a:r>
          </a:p>
          <a:p>
            <a:pPr lvl="1"/>
            <a:r>
              <a:rPr lang="en-US" sz="3600" cap="all">
                <a:solidFill>
                  <a:schemeClr val="bg1"/>
                </a:solidFill>
                <a:latin typeface="Calibri" panose="020F0502020204030204" pitchFamily="34" charset="0"/>
              </a:rPr>
              <a:t>		By Budget</a:t>
            </a:r>
          </a:p>
          <a:p>
            <a:pPr lvl="1"/>
            <a:r>
              <a:rPr lang="en-US" sz="3600" cap="all">
                <a:solidFill>
                  <a:srgbClr val="00B0F0"/>
                </a:solidFill>
                <a:latin typeface="Calibri" panose="020F0502020204030204" pitchFamily="34" charset="0"/>
              </a:rPr>
              <a:t>		By available labor</a:t>
            </a:r>
          </a:p>
          <a:p>
            <a:pPr lvl="1"/>
            <a:r>
              <a:rPr lang="en-US" sz="3600" cap="all">
                <a:solidFill>
                  <a:schemeClr val="bg1"/>
                </a:solidFill>
                <a:latin typeface="Calibri" panose="020F0502020204030204" pitchFamily="34" charset="0"/>
              </a:rPr>
              <a:t>		By priorities</a:t>
            </a:r>
          </a:p>
          <a:p>
            <a:pPr marL="685800" indent="-685800">
              <a:buFont typeface="Wingdings" panose="05000000000000000000" pitchFamily="2" charset="2"/>
              <a:buChar char="§"/>
            </a:pPr>
            <a:endParaRPr lang="en-US" sz="80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685800" indent="-685800">
              <a:buFont typeface="Wingdings" panose="05000000000000000000" pitchFamily="2" charset="2"/>
              <a:buChar char="§"/>
            </a:pPr>
            <a:r>
              <a:rPr lang="en-US" sz="4800" b="1" cap="all">
                <a:solidFill>
                  <a:schemeClr val="bg1"/>
                </a:solidFill>
                <a:latin typeface="Calibri" panose="020F0502020204030204" pitchFamily="34" charset="0"/>
              </a:rPr>
              <a:t>WINDOW HARDWARE</a:t>
            </a:r>
          </a:p>
          <a:p>
            <a:pPr marL="685800" indent="-685800">
              <a:buFont typeface="Wingdings" panose="05000000000000000000" pitchFamily="2" charset="2"/>
              <a:buChar char="§"/>
            </a:pPr>
            <a:endParaRPr lang="en-US" sz="80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685800" indent="-685800">
              <a:buFont typeface="Wingdings" panose="05000000000000000000" pitchFamily="2" charset="2"/>
              <a:buChar char="§"/>
            </a:pPr>
            <a:r>
              <a:rPr lang="en-US" sz="4800" b="1" cap="all">
                <a:solidFill>
                  <a:srgbClr val="00B0F0"/>
                </a:solidFill>
                <a:latin typeface="Calibri" panose="020F0502020204030204" pitchFamily="34" charset="0"/>
              </a:rPr>
              <a:t>PEST CONTROL</a:t>
            </a:r>
          </a:p>
        </p:txBody>
      </p:sp>
    </p:spTree>
    <p:extLst>
      <p:ext uri="{BB962C8B-B14F-4D97-AF65-F5344CB8AC3E}">
        <p14:creationId xmlns:p14="http://schemas.microsoft.com/office/powerpoint/2010/main" val="15691212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A2D70DB-3808-5706-AC43-45711B9A4E8D}"/>
              </a:ext>
            </a:extLst>
          </p:cNvPr>
          <p:cNvSpPr txBox="1"/>
          <p:nvPr/>
        </p:nvSpPr>
        <p:spPr>
          <a:xfrm>
            <a:off x="544606" y="410135"/>
            <a:ext cx="782182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u="sng">
                <a:solidFill>
                  <a:srgbClr val="00B0F0"/>
                </a:solidFill>
              </a:rPr>
              <a:t>FACILITIES SERVICES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032178B-247C-0D0F-B154-675EE20A77B9}"/>
              </a:ext>
            </a:extLst>
          </p:cNvPr>
          <p:cNvSpPr txBox="1"/>
          <p:nvPr/>
        </p:nvSpPr>
        <p:spPr>
          <a:xfrm>
            <a:off x="380833" y="1361342"/>
            <a:ext cx="11647394" cy="4462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endParaRPr lang="en-US" sz="80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en-US" sz="80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en-US" sz="80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685800" indent="-685800">
              <a:buFont typeface="Wingdings" panose="05000000000000000000" pitchFamily="2" charset="2"/>
              <a:buChar char="§"/>
            </a:pPr>
            <a:endParaRPr lang="en-US" sz="800" b="1" cap="all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685800" marR="0" indent="-6858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4800" b="1" cap="all">
                <a:solidFill>
                  <a:schemeClr val="bg1"/>
                </a:solidFill>
                <a:latin typeface="Calibri" panose="020F0502020204030204" pitchFamily="34" charset="0"/>
              </a:rPr>
              <a:t>HVAC - CLASSROOM Upgrades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en-US" sz="80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en-US" sz="80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685800" marR="0" indent="-6858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4800" b="1" cap="all">
                <a:solidFill>
                  <a:srgbClr val="00B0F0"/>
                </a:solidFill>
                <a:latin typeface="Calibri" panose="020F0502020204030204" pitchFamily="34" charset="0"/>
              </a:rPr>
              <a:t>EV PARKING SPACES</a:t>
            </a:r>
          </a:p>
          <a:p>
            <a:pPr marL="685800" marR="0" indent="-6858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sz="800" b="1" cap="all">
              <a:solidFill>
                <a:srgbClr val="00B0F0"/>
              </a:solidFill>
              <a:latin typeface="Calibri" panose="020F0502020204030204" pitchFamily="34" charset="0"/>
            </a:endParaRPr>
          </a:p>
          <a:p>
            <a:pPr marL="685800" marR="0" indent="-6858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sz="800" b="1" cap="all">
              <a:solidFill>
                <a:srgbClr val="00B0F0"/>
              </a:solidFill>
              <a:latin typeface="Calibri" panose="020F0502020204030204" pitchFamily="34" charset="0"/>
            </a:endParaRPr>
          </a:p>
          <a:p>
            <a:pPr marL="685800" marR="0" indent="-6858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4800" b="1" cap="all">
                <a:solidFill>
                  <a:schemeClr val="bg1"/>
                </a:solidFill>
                <a:latin typeface="Calibri" panose="020F0502020204030204" pitchFamily="34" charset="0"/>
              </a:rPr>
              <a:t>ACCESSIBILITY </a:t>
            </a:r>
            <a:r>
              <a:rPr lang="en-US" sz="4800" cap="all">
                <a:solidFill>
                  <a:schemeClr val="bg1"/>
                </a:solidFill>
                <a:latin typeface="Calibri" panose="020F0502020204030204" pitchFamily="34" charset="0"/>
              </a:rPr>
              <a:t>– </a:t>
            </a:r>
            <a:r>
              <a:rPr lang="en-US" sz="2800" cap="all">
                <a:solidFill>
                  <a:schemeClr val="bg1"/>
                </a:solidFill>
                <a:latin typeface="Calibri" panose="020F0502020204030204" pitchFamily="34" charset="0"/>
              </a:rPr>
              <a:t>Annual Testing - Door &amp; Exit Hardware</a:t>
            </a:r>
          </a:p>
          <a:p>
            <a:pPr marL="685800" marR="0" indent="-6858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sz="800" b="1" cap="all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685800" marR="0" indent="-6858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sz="800" b="1" cap="all">
              <a:solidFill>
                <a:srgbClr val="00B0F0"/>
              </a:solidFill>
              <a:latin typeface="Calibri" panose="020F0502020204030204" pitchFamily="34" charset="0"/>
            </a:endParaRPr>
          </a:p>
          <a:p>
            <a:pPr marL="685800" marR="0" indent="-6858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4800" cap="all">
                <a:solidFill>
                  <a:srgbClr val="00B0F0"/>
                </a:solidFill>
                <a:latin typeface="Calibri" panose="020F0502020204030204" pitchFamily="34" charset="0"/>
              </a:rPr>
              <a:t>PLEASE EMAIL </a:t>
            </a:r>
            <a:r>
              <a:rPr lang="en-US" sz="6000" cap="all">
                <a:solidFill>
                  <a:srgbClr val="FF0000"/>
                </a:solidFill>
                <a:latin typeface="Calibri" panose="020F0502020204030204" pitchFamily="34" charset="0"/>
              </a:rPr>
              <a:t>“AS-Maint-Request”</a:t>
            </a:r>
          </a:p>
        </p:txBody>
      </p:sp>
    </p:spTree>
    <p:extLst>
      <p:ext uri="{BB962C8B-B14F-4D97-AF65-F5344CB8AC3E}">
        <p14:creationId xmlns:p14="http://schemas.microsoft.com/office/powerpoint/2010/main" val="20195606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A2D70DB-3808-5706-AC43-45711B9A4E8D}"/>
              </a:ext>
            </a:extLst>
          </p:cNvPr>
          <p:cNvSpPr txBox="1"/>
          <p:nvPr/>
        </p:nvSpPr>
        <p:spPr>
          <a:xfrm>
            <a:off x="544606" y="410135"/>
            <a:ext cx="490499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u="sng">
                <a:solidFill>
                  <a:srgbClr val="FF0000"/>
                </a:solidFill>
              </a:rPr>
              <a:t>BOOKSTORE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79E7707-FC41-1607-C672-D517C0308EB3}"/>
              </a:ext>
            </a:extLst>
          </p:cNvPr>
          <p:cNvSpPr txBox="1"/>
          <p:nvPr/>
        </p:nvSpPr>
        <p:spPr>
          <a:xfrm>
            <a:off x="462455" y="1825154"/>
            <a:ext cx="11267090" cy="71250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5800" indent="-685800">
              <a:buFont typeface="Wingdings" panose="05000000000000000000" pitchFamily="2" charset="2"/>
              <a:buChar char="§"/>
            </a:pPr>
            <a:r>
              <a:rPr lang="en-US" sz="4800" b="1" cap="all">
                <a:solidFill>
                  <a:schemeClr val="bg1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Statistics </a:t>
            </a:r>
            <a:r>
              <a:rPr lang="en-US" sz="4800" b="1">
                <a:solidFill>
                  <a:schemeClr val="bg1"/>
                </a:solidFill>
                <a:latin typeface="Calibri" panose="020F0502020204030204" pitchFamily="34" charset="0"/>
              </a:rPr>
              <a:t>- Transactions</a:t>
            </a:r>
          </a:p>
          <a:p>
            <a:pPr marL="171450" marR="0" indent="-1714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sz="800">
              <a:solidFill>
                <a:schemeClr val="bg1"/>
              </a:solidFill>
              <a:effectLst/>
              <a:latin typeface="Calibri" panose="020F0502020204030204" pitchFamily="34" charset="0"/>
              <a:ea typeface="Aptos" panose="020B0004020202020204" pitchFamily="34" charset="0"/>
            </a:endParaRPr>
          </a:p>
          <a:p>
            <a:pPr marL="171450" marR="0" indent="-1714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sz="800">
              <a:solidFill>
                <a:schemeClr val="bg1"/>
              </a:solidFill>
              <a:effectLst/>
              <a:latin typeface="Calibri" panose="020F0502020204030204" pitchFamily="34" charset="0"/>
              <a:ea typeface="Aptos" panose="020B0004020202020204" pitchFamily="34" charset="0"/>
            </a:endParaRPr>
          </a:p>
          <a:p>
            <a:pPr marL="685800" indent="-685800">
              <a:buFont typeface="Wingdings" panose="05000000000000000000" pitchFamily="2" charset="2"/>
              <a:buChar char="§"/>
            </a:pPr>
            <a:r>
              <a:rPr lang="en-US" sz="4800" b="1" cap="all">
                <a:solidFill>
                  <a:srgbClr val="00B0F0"/>
                </a:solidFill>
                <a:latin typeface="Calibri" panose="020F0502020204030204" pitchFamily="34" charset="0"/>
              </a:rPr>
              <a:t>BOOKS - NEW, </a:t>
            </a:r>
            <a:r>
              <a:rPr lang="en-US" sz="4800" b="1">
                <a:solidFill>
                  <a:srgbClr val="00B0F0"/>
                </a:solidFill>
                <a:latin typeface="Calibri" panose="020F0502020204030204" pitchFamily="34" charset="0"/>
              </a:rPr>
              <a:t>RENTALS</a:t>
            </a:r>
            <a:r>
              <a:rPr lang="en-US" sz="4800" b="1" cap="all">
                <a:solidFill>
                  <a:srgbClr val="00B0F0"/>
                </a:solidFill>
                <a:latin typeface="Calibri" panose="020F0502020204030204" pitchFamily="34" charset="0"/>
              </a:rPr>
              <a:t>, DIGITAL BOOKS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en-US" sz="80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en-US" sz="80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685800" marR="0" indent="-6858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4800" b="1">
                <a:solidFill>
                  <a:schemeClr val="bg1"/>
                </a:solidFill>
                <a:latin typeface="Calibri" panose="020F0502020204030204" pitchFamily="34" charset="0"/>
              </a:rPr>
              <a:t>OTHER MERCHANDISE – Trending</a:t>
            </a:r>
          </a:p>
          <a:p>
            <a:pPr marL="685800" marR="0" indent="-6858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sz="800" b="1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171450" marR="0" indent="-1714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sz="80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685800" indent="-685800">
              <a:buFont typeface="Wingdings" panose="05000000000000000000" pitchFamily="2" charset="2"/>
              <a:buChar char="§"/>
            </a:pPr>
            <a:r>
              <a:rPr lang="en-US" sz="4800" b="1" cap="all">
                <a:solidFill>
                  <a:srgbClr val="00B0F0"/>
                </a:solidFill>
                <a:latin typeface="Calibri" panose="020F0502020204030204" pitchFamily="34" charset="0"/>
              </a:rPr>
              <a:t>FINANCIAL AID CLOSING DATE</a:t>
            </a:r>
          </a:p>
          <a:p>
            <a:pPr marL="171450" marR="0" indent="-1714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sz="80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685800" indent="-685800">
              <a:buFont typeface="Wingdings" panose="05000000000000000000" pitchFamily="2" charset="2"/>
              <a:buChar char="§"/>
            </a:pPr>
            <a:r>
              <a:rPr lang="en-US" sz="4800" b="1" cap="all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VERIFY ADOPTIONS - </a:t>
            </a:r>
            <a:r>
              <a:rPr lang="en-US" sz="4800" cap="all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JULY 1 &amp; Dec 1</a:t>
            </a:r>
          </a:p>
          <a:p>
            <a:pPr marL="685800" indent="-685800">
              <a:buFont typeface="Wingdings" panose="05000000000000000000" pitchFamily="2" charset="2"/>
              <a:buChar char="§"/>
            </a:pPr>
            <a:endParaRPr lang="en-US" sz="4800" b="1" cap="all">
              <a:solidFill>
                <a:srgbClr val="00B0F0"/>
              </a:solidFill>
              <a:latin typeface="Calibri" panose="020F050202020403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en-US" sz="10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en-US" sz="80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685800" marR="0" indent="-6858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sz="4800" b="1" cap="all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685800" marR="0" indent="-6858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sz="4800" b="1" cap="all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en-US" sz="8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13188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A2D70DB-3808-5706-AC43-45711B9A4E8D}"/>
              </a:ext>
            </a:extLst>
          </p:cNvPr>
          <p:cNvSpPr txBox="1"/>
          <p:nvPr/>
        </p:nvSpPr>
        <p:spPr>
          <a:xfrm>
            <a:off x="544606" y="410135"/>
            <a:ext cx="619612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u="sng">
                <a:solidFill>
                  <a:schemeClr val="bg1"/>
                </a:solidFill>
              </a:rPr>
              <a:t>FOOD SERVICES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F410C6-83C8-6399-6C16-D49BF07B4BDB}"/>
              </a:ext>
            </a:extLst>
          </p:cNvPr>
          <p:cNvSpPr txBox="1"/>
          <p:nvPr/>
        </p:nvSpPr>
        <p:spPr>
          <a:xfrm>
            <a:off x="544606" y="1501134"/>
            <a:ext cx="11616018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4800" b="1">
                <a:solidFill>
                  <a:schemeClr val="bg1"/>
                </a:solidFill>
              </a:rPr>
              <a:t>NEW MENU ITEMS</a:t>
            </a:r>
          </a:p>
          <a:p>
            <a:pPr lvl="1"/>
            <a:r>
              <a:rPr lang="en-US">
                <a:solidFill>
                  <a:schemeClr val="bg1"/>
                </a:solidFill>
              </a:rPr>
              <a:t>	</a:t>
            </a:r>
            <a:r>
              <a:rPr lang="en-US" sz="2400">
                <a:solidFill>
                  <a:schemeClr val="bg1"/>
                </a:solidFill>
              </a:rPr>
              <a:t>Soups, Pasta, Chicken Parmesan, Frozen Drinks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400">
              <a:solidFill>
                <a:schemeClr val="bg1"/>
              </a:solidFill>
            </a:endParaRP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4800" b="1">
                <a:solidFill>
                  <a:srgbClr val="00B0F0"/>
                </a:solidFill>
              </a:rPr>
              <a:t>STATS</a:t>
            </a:r>
            <a:r>
              <a:rPr lang="en-US" sz="3600" b="1">
                <a:solidFill>
                  <a:srgbClr val="00B0F0"/>
                </a:solidFill>
              </a:rPr>
              <a:t> </a:t>
            </a:r>
            <a:r>
              <a:rPr lang="en-US" sz="3600">
                <a:solidFill>
                  <a:srgbClr val="00B0F0"/>
                </a:solidFill>
              </a:rPr>
              <a:t>– Swipe in &amp; Swipe Out at Kiosks </a:t>
            </a:r>
            <a:r>
              <a:rPr lang="en-US" sz="2400">
                <a:solidFill>
                  <a:schemeClr val="bg1"/>
                </a:solidFill>
              </a:rPr>
              <a:t>- Need Good Data </a:t>
            </a:r>
          </a:p>
          <a:p>
            <a:r>
              <a:rPr lang="en-US" sz="3600">
                <a:solidFill>
                  <a:schemeClr val="bg1"/>
                </a:solidFill>
              </a:rPr>
              <a:t>	</a:t>
            </a:r>
            <a:r>
              <a:rPr lang="en-US" sz="2400">
                <a:solidFill>
                  <a:schemeClr val="bg1"/>
                </a:solidFill>
              </a:rPr>
              <a:t>This Semester busier than last</a:t>
            </a:r>
          </a:p>
          <a:p>
            <a:r>
              <a:rPr lang="en-US" sz="2400">
                <a:solidFill>
                  <a:schemeClr val="bg1"/>
                </a:solidFill>
              </a:rPr>
              <a:t>	70-80 customers per day now, compared to 50-60 last year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endParaRPr lang="en-US">
              <a:solidFill>
                <a:schemeClr val="bg1"/>
              </a:solidFill>
            </a:endParaRP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4800" b="1">
                <a:solidFill>
                  <a:srgbClr val="00B0F0"/>
                </a:solidFill>
              </a:rPr>
              <a:t>CONSIDERING EXTENDED HOURS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endParaRPr lang="en-US">
              <a:solidFill>
                <a:schemeClr val="bg1"/>
              </a:solidFill>
            </a:endParaRP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4800" b="1">
                <a:solidFill>
                  <a:schemeClr val="bg1"/>
                </a:solidFill>
              </a:rPr>
              <a:t>SPECIAL</a:t>
            </a:r>
            <a:r>
              <a:rPr lang="en-US" sz="3600">
                <a:solidFill>
                  <a:schemeClr val="bg1"/>
                </a:solidFill>
              </a:rPr>
              <a:t> – </a:t>
            </a:r>
            <a:r>
              <a:rPr lang="en-US" sz="2400">
                <a:solidFill>
                  <a:schemeClr val="bg1"/>
                </a:solidFill>
              </a:rPr>
              <a:t>THURSDAYS: Free Beverage Can with 8” Grinder</a:t>
            </a:r>
          </a:p>
        </p:txBody>
      </p:sp>
    </p:spTree>
    <p:extLst>
      <p:ext uri="{BB962C8B-B14F-4D97-AF65-F5344CB8AC3E}">
        <p14:creationId xmlns:p14="http://schemas.microsoft.com/office/powerpoint/2010/main" val="7302974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A2D70DB-3808-5706-AC43-45711B9A4E8D}"/>
              </a:ext>
            </a:extLst>
          </p:cNvPr>
          <p:cNvSpPr txBox="1"/>
          <p:nvPr/>
        </p:nvSpPr>
        <p:spPr>
          <a:xfrm>
            <a:off x="544606" y="410135"/>
            <a:ext cx="725871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u="sng">
                <a:solidFill>
                  <a:srgbClr val="00B0F0"/>
                </a:solidFill>
              </a:rPr>
              <a:t>CAPITAL PROJECTS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3ABFFF-AA59-F742-3BCD-D66D3159EEAE}"/>
              </a:ext>
            </a:extLst>
          </p:cNvPr>
          <p:cNvSpPr txBox="1"/>
          <p:nvPr/>
        </p:nvSpPr>
        <p:spPr>
          <a:xfrm>
            <a:off x="544605" y="1411357"/>
            <a:ext cx="11422107" cy="52937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br>
              <a:rPr lang="en-US">
                <a:solidFill>
                  <a:schemeClr val="bg1"/>
                </a:solidFill>
              </a:rPr>
            </a:br>
            <a:r>
              <a:rPr lang="en-US" sz="4800" b="1" cap="all">
                <a:solidFill>
                  <a:schemeClr val="bg1"/>
                </a:solidFill>
              </a:rPr>
              <a:t>Asphalt Repairs</a:t>
            </a:r>
          </a:p>
          <a:p>
            <a:endParaRPr lang="en-US" sz="800" b="1">
              <a:solidFill>
                <a:schemeClr val="bg1"/>
              </a:solidFill>
            </a:endParaRPr>
          </a:p>
          <a:p>
            <a:endParaRPr lang="en-US" sz="800" b="1">
              <a:solidFill>
                <a:schemeClr val="bg1"/>
              </a:solidFill>
            </a:endParaRPr>
          </a:p>
          <a:p>
            <a:r>
              <a:rPr lang="en-US" sz="4800" b="1" cap="all">
                <a:solidFill>
                  <a:srgbClr val="00B0F0"/>
                </a:solidFill>
              </a:rPr>
              <a:t>Line re-striping</a:t>
            </a:r>
          </a:p>
          <a:p>
            <a:br>
              <a:rPr lang="en-US" sz="800">
                <a:solidFill>
                  <a:schemeClr val="bg1"/>
                </a:solidFill>
              </a:rPr>
            </a:br>
            <a:r>
              <a:rPr lang="en-US" sz="4800" b="1" cap="all">
                <a:solidFill>
                  <a:schemeClr val="bg1"/>
                </a:solidFill>
              </a:rPr>
              <a:t>Accessible Parking </a:t>
            </a:r>
            <a:r>
              <a:rPr lang="en-US" sz="4800">
                <a:solidFill>
                  <a:schemeClr val="bg1"/>
                </a:solidFill>
              </a:rPr>
              <a:t>– </a:t>
            </a:r>
          </a:p>
          <a:p>
            <a:r>
              <a:rPr lang="en-US" sz="4800">
                <a:solidFill>
                  <a:schemeClr val="bg1"/>
                </a:solidFill>
              </a:rPr>
              <a:t>	</a:t>
            </a:r>
            <a:r>
              <a:rPr lang="en-US" sz="2400">
                <a:solidFill>
                  <a:schemeClr val="bg1"/>
                </a:solidFill>
              </a:rPr>
              <a:t>We Exceed Minimum # of Required Spaces</a:t>
            </a:r>
            <a:br>
              <a:rPr lang="en-US" sz="4800">
                <a:solidFill>
                  <a:schemeClr val="bg1"/>
                </a:solidFill>
              </a:rPr>
            </a:br>
            <a:r>
              <a:rPr lang="en-US" sz="4800">
                <a:solidFill>
                  <a:schemeClr val="bg1"/>
                </a:solidFill>
              </a:rPr>
              <a:t>	</a:t>
            </a:r>
            <a:r>
              <a:rPr lang="en-US" sz="2400">
                <a:solidFill>
                  <a:schemeClr val="bg1"/>
                </a:solidFill>
              </a:rPr>
              <a:t>Relocating Spaces Closer to Entries</a:t>
            </a:r>
            <a:br>
              <a:rPr lang="en-US" sz="4800">
                <a:solidFill>
                  <a:schemeClr val="bg1"/>
                </a:solidFill>
              </a:rPr>
            </a:br>
            <a:endParaRPr lang="en-US" sz="800">
              <a:solidFill>
                <a:schemeClr val="bg1"/>
              </a:solidFill>
            </a:endParaRPr>
          </a:p>
          <a:p>
            <a:r>
              <a:rPr lang="en-US" sz="4800" b="1" cap="all">
                <a:solidFill>
                  <a:srgbClr val="00B0F0"/>
                </a:solidFill>
              </a:rPr>
              <a:t>Signage &amp; DIRECTORIES</a:t>
            </a:r>
          </a:p>
        </p:txBody>
      </p:sp>
    </p:spTree>
    <p:extLst>
      <p:ext uri="{BB962C8B-B14F-4D97-AF65-F5344CB8AC3E}">
        <p14:creationId xmlns:p14="http://schemas.microsoft.com/office/powerpoint/2010/main" val="14187698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A2D70DB-3808-5706-AC43-45711B9A4E8D}"/>
              </a:ext>
            </a:extLst>
          </p:cNvPr>
          <p:cNvSpPr txBox="1"/>
          <p:nvPr/>
        </p:nvSpPr>
        <p:spPr>
          <a:xfrm>
            <a:off x="544606" y="410135"/>
            <a:ext cx="725871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u="sng">
                <a:solidFill>
                  <a:srgbClr val="00B0F0"/>
                </a:solidFill>
              </a:rPr>
              <a:t>CAPITAL PROJECTS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3ABFFF-AA59-F742-3BCD-D66D3159EEAE}"/>
              </a:ext>
            </a:extLst>
          </p:cNvPr>
          <p:cNvSpPr txBox="1"/>
          <p:nvPr/>
        </p:nvSpPr>
        <p:spPr>
          <a:xfrm>
            <a:off x="380832" y="1447651"/>
            <a:ext cx="11747477" cy="5878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cap="all">
                <a:solidFill>
                  <a:schemeClr val="bg1"/>
                </a:solidFill>
              </a:rPr>
              <a:t>Window Shades </a:t>
            </a:r>
            <a:r>
              <a:rPr lang="en-US" sz="4800" cap="all">
                <a:solidFill>
                  <a:schemeClr val="bg1"/>
                </a:solidFill>
              </a:rPr>
              <a:t>for SCIENCE Labs</a:t>
            </a:r>
          </a:p>
          <a:p>
            <a:endParaRPr lang="en-US" sz="800" cap="all">
              <a:solidFill>
                <a:schemeClr val="bg1"/>
              </a:solidFill>
            </a:endParaRPr>
          </a:p>
          <a:p>
            <a:r>
              <a:rPr lang="en-US" sz="4800" b="1" cap="all">
                <a:solidFill>
                  <a:srgbClr val="00B0F0"/>
                </a:solidFill>
              </a:rPr>
              <a:t>Shades, Blinds, Film </a:t>
            </a:r>
            <a:r>
              <a:rPr lang="en-US" sz="4800" cap="all">
                <a:solidFill>
                  <a:srgbClr val="00B0F0"/>
                </a:solidFill>
              </a:rPr>
              <a:t>For other areas</a:t>
            </a:r>
          </a:p>
          <a:p>
            <a:endParaRPr lang="en-US" sz="800" cap="all">
              <a:solidFill>
                <a:schemeClr val="bg1"/>
              </a:solidFill>
            </a:endParaRPr>
          </a:p>
          <a:p>
            <a:r>
              <a:rPr lang="en-US" sz="4800" b="1">
                <a:solidFill>
                  <a:schemeClr val="bg1"/>
                </a:solidFill>
              </a:rPr>
              <a:t>HVAC - PHASE 3B &amp; PHASE 4</a:t>
            </a:r>
          </a:p>
          <a:p>
            <a:endParaRPr lang="en-US" sz="800" b="1">
              <a:solidFill>
                <a:schemeClr val="bg1"/>
              </a:solidFill>
            </a:endParaRPr>
          </a:p>
          <a:p>
            <a:r>
              <a:rPr lang="en-US" sz="4800" b="1">
                <a:solidFill>
                  <a:srgbClr val="00B0F0"/>
                </a:solidFill>
              </a:rPr>
              <a:t>MANUFACTURING</a:t>
            </a:r>
            <a:r>
              <a:rPr lang="en-US" sz="4800">
                <a:solidFill>
                  <a:srgbClr val="00B0F0"/>
                </a:solidFill>
              </a:rPr>
              <a:t> – </a:t>
            </a:r>
            <a:r>
              <a:rPr lang="en-US" sz="2400" cap="all">
                <a:solidFill>
                  <a:srgbClr val="00B0F0"/>
                </a:solidFill>
              </a:rPr>
              <a:t>139 Offices, Classrooms, 141A MECHATRONICS,</a:t>
            </a:r>
          </a:p>
          <a:p>
            <a:r>
              <a:rPr lang="en-US" sz="2400" cap="all">
                <a:solidFill>
                  <a:srgbClr val="00B0F0"/>
                </a:solidFill>
              </a:rPr>
              <a:t>					          142 ELECTRO-MECHANICAL , Dehumidification</a:t>
            </a:r>
          </a:p>
          <a:p>
            <a:endParaRPr lang="en-US" sz="800" b="1">
              <a:solidFill>
                <a:schemeClr val="bg1"/>
              </a:solidFill>
            </a:endParaRPr>
          </a:p>
          <a:p>
            <a:r>
              <a:rPr lang="en-US" sz="4800" b="1" cap="all">
                <a:solidFill>
                  <a:schemeClr val="bg1"/>
                </a:solidFill>
              </a:rPr>
              <a:t>New Boiler Room </a:t>
            </a:r>
            <a:r>
              <a:rPr lang="en-US" sz="4800">
                <a:solidFill>
                  <a:schemeClr val="bg1"/>
                </a:solidFill>
              </a:rPr>
              <a:t>– </a:t>
            </a:r>
            <a:r>
              <a:rPr lang="en-US" sz="3600" cap="all">
                <a:solidFill>
                  <a:schemeClr val="bg1"/>
                </a:solidFill>
              </a:rPr>
              <a:t>for Welding LAB 138</a:t>
            </a:r>
          </a:p>
          <a:p>
            <a:endParaRPr lang="en-US" sz="800">
              <a:solidFill>
                <a:schemeClr val="bg1"/>
              </a:solidFill>
            </a:endParaRPr>
          </a:p>
          <a:p>
            <a:r>
              <a:rPr lang="en-US" sz="4800" b="1">
                <a:solidFill>
                  <a:srgbClr val="00B0F0"/>
                </a:solidFill>
              </a:rPr>
              <a:t>AMTC PROJECTS </a:t>
            </a:r>
            <a:r>
              <a:rPr lang="en-US" sz="4800">
                <a:solidFill>
                  <a:srgbClr val="00B0F0"/>
                </a:solidFill>
              </a:rPr>
              <a:t>– </a:t>
            </a:r>
            <a:r>
              <a:rPr lang="en-US" sz="3600">
                <a:solidFill>
                  <a:srgbClr val="00B0F0"/>
                </a:solidFill>
              </a:rPr>
              <a:t>ENTRY, LOADING DOCK, 420</a:t>
            </a:r>
          </a:p>
          <a:p>
            <a:endParaRPr lang="en-US" sz="2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111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A2D70DB-3808-5706-AC43-45711B9A4E8D}"/>
              </a:ext>
            </a:extLst>
          </p:cNvPr>
          <p:cNvSpPr txBox="1"/>
          <p:nvPr/>
        </p:nvSpPr>
        <p:spPr>
          <a:xfrm>
            <a:off x="544606" y="410135"/>
            <a:ext cx="725871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u="sng">
                <a:solidFill>
                  <a:srgbClr val="00B0F0"/>
                </a:solidFill>
              </a:rPr>
              <a:t>CAPITAL PROJECTS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3ABFFF-AA59-F742-3BCD-D66D3159EEAE}"/>
              </a:ext>
            </a:extLst>
          </p:cNvPr>
          <p:cNvSpPr txBox="1"/>
          <p:nvPr/>
        </p:nvSpPr>
        <p:spPr>
          <a:xfrm>
            <a:off x="326487" y="1923550"/>
            <a:ext cx="11928143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cap="all">
                <a:solidFill>
                  <a:schemeClr val="bg1"/>
                </a:solidFill>
              </a:rPr>
              <a:t>Space Planning </a:t>
            </a:r>
            <a:r>
              <a:rPr lang="en-US" sz="4800">
                <a:solidFill>
                  <a:schemeClr val="bg1"/>
                </a:solidFill>
              </a:rPr>
              <a:t>– </a:t>
            </a:r>
            <a:r>
              <a:rPr lang="en-US" sz="3200">
                <a:solidFill>
                  <a:schemeClr val="bg1"/>
                </a:solidFill>
              </a:rPr>
              <a:t>ie </a:t>
            </a:r>
            <a:r>
              <a:rPr lang="en-US" sz="3200" cap="all">
                <a:solidFill>
                  <a:schemeClr val="bg1"/>
                </a:solidFill>
              </a:rPr>
              <a:t>Vacancy: 149 (Former IT Offices)</a:t>
            </a:r>
          </a:p>
          <a:p>
            <a:r>
              <a:rPr lang="en-US" sz="4800" cap="all">
                <a:solidFill>
                  <a:schemeClr val="bg1"/>
                </a:solidFill>
              </a:rPr>
              <a:t>	</a:t>
            </a:r>
            <a:r>
              <a:rPr lang="en-US" sz="3600" cap="all">
                <a:solidFill>
                  <a:srgbClr val="00B0F0"/>
                </a:solidFill>
              </a:rPr>
              <a:t>Looking for Spatial Needs</a:t>
            </a:r>
          </a:p>
          <a:p>
            <a:r>
              <a:rPr lang="en-US" sz="3600" cap="all">
                <a:solidFill>
                  <a:schemeClr val="bg1"/>
                </a:solidFill>
              </a:rPr>
              <a:t>	Looking for Ideas</a:t>
            </a:r>
          </a:p>
          <a:p>
            <a:r>
              <a:rPr lang="en-US" sz="3600" cap="all">
                <a:solidFill>
                  <a:schemeClr val="bg1"/>
                </a:solidFill>
              </a:rPr>
              <a:t>	</a:t>
            </a:r>
            <a:r>
              <a:rPr lang="en-US" sz="3600" cap="all">
                <a:solidFill>
                  <a:srgbClr val="00B0F0"/>
                </a:solidFill>
              </a:rPr>
              <a:t>Need Input</a:t>
            </a:r>
          </a:p>
          <a:p>
            <a:r>
              <a:rPr lang="en-US" sz="3600" cap="all">
                <a:solidFill>
                  <a:schemeClr val="bg1"/>
                </a:solidFill>
              </a:rPr>
              <a:t>	College Council</a:t>
            </a:r>
            <a:br>
              <a:rPr lang="en-US" sz="3600" cap="all">
                <a:solidFill>
                  <a:schemeClr val="bg1"/>
                </a:solidFill>
              </a:rPr>
            </a:br>
            <a:r>
              <a:rPr lang="en-US" sz="3600" cap="all">
                <a:solidFill>
                  <a:schemeClr val="bg1"/>
                </a:solidFill>
              </a:rPr>
              <a:t>	</a:t>
            </a:r>
            <a:r>
              <a:rPr lang="en-US" sz="3600" cap="all">
                <a:solidFill>
                  <a:srgbClr val="00B0F0"/>
                </a:solidFill>
              </a:rPr>
              <a:t>Musical Chairs</a:t>
            </a:r>
          </a:p>
          <a:p>
            <a:r>
              <a:rPr lang="en-US" sz="4800">
                <a:solidFill>
                  <a:schemeClr val="bg1"/>
                </a:solidFill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779689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31187C1-41F2-C8BE-DD09-6B3F8B2BB44A}"/>
              </a:ext>
            </a:extLst>
          </p:cNvPr>
          <p:cNvSpPr txBox="1"/>
          <p:nvPr/>
        </p:nvSpPr>
        <p:spPr>
          <a:xfrm>
            <a:off x="544606" y="410135"/>
            <a:ext cx="864941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>
                <a:solidFill>
                  <a:srgbClr val="FF0000"/>
                </a:solidFill>
              </a:rPr>
              <a:t>NOTICES </a:t>
            </a:r>
            <a:r>
              <a:rPr lang="en-US" sz="7200" b="1">
                <a:solidFill>
                  <a:schemeClr val="bg1"/>
                </a:solidFill>
              </a:rPr>
              <a:t>&amp;</a:t>
            </a:r>
            <a:r>
              <a:rPr lang="en-US" sz="7200" b="1">
                <a:solidFill>
                  <a:srgbClr val="FFFF00"/>
                </a:solidFill>
              </a:rPr>
              <a:t> </a:t>
            </a:r>
            <a:r>
              <a:rPr lang="en-US" sz="7200" b="1">
                <a:solidFill>
                  <a:srgbClr val="00B0F0"/>
                </a:solidFill>
              </a:rPr>
              <a:t>UPDATES</a:t>
            </a:r>
            <a:r>
              <a:rPr lang="en-US" sz="7200">
                <a:solidFill>
                  <a:srgbClr val="00B0F0"/>
                </a:solidFill>
              </a:rPr>
              <a:t>…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D10E93C-8E99-D497-FB31-079E0EE457D9}"/>
              </a:ext>
            </a:extLst>
          </p:cNvPr>
          <p:cNvSpPr txBox="1"/>
          <p:nvPr/>
        </p:nvSpPr>
        <p:spPr>
          <a:xfrm>
            <a:off x="630106" y="1847025"/>
            <a:ext cx="11040035" cy="4462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</a:rPr>
              <a:t>CEO</a:t>
            </a:r>
          </a:p>
          <a:p>
            <a:endParaRPr lang="en-US" sz="800" b="1">
              <a:solidFill>
                <a:schemeClr val="bg1"/>
              </a:solidFill>
            </a:endParaRPr>
          </a:p>
          <a:p>
            <a:endParaRPr lang="en-US" sz="800" b="1">
              <a:solidFill>
                <a:schemeClr val="bg1"/>
              </a:solidFill>
            </a:endParaRPr>
          </a:p>
          <a:p>
            <a:endParaRPr lang="en-US" sz="800" b="1">
              <a:solidFill>
                <a:schemeClr val="bg1"/>
              </a:solidFill>
            </a:endParaRPr>
          </a:p>
          <a:p>
            <a:r>
              <a:rPr lang="en-US" sz="3600" b="1">
                <a:solidFill>
                  <a:srgbClr val="00B0F0"/>
                </a:solidFill>
              </a:rPr>
              <a:t>ACADEMIC AFFAIRS</a:t>
            </a:r>
            <a:endParaRPr lang="en-US" sz="3600" b="1">
              <a:solidFill>
                <a:schemeClr val="bg1"/>
              </a:solidFill>
            </a:endParaRPr>
          </a:p>
          <a:p>
            <a:endParaRPr lang="en-US" sz="800" b="1">
              <a:solidFill>
                <a:schemeClr val="bg1"/>
              </a:solidFill>
            </a:endParaRPr>
          </a:p>
          <a:p>
            <a:endParaRPr lang="en-US" sz="800" b="1">
              <a:solidFill>
                <a:schemeClr val="bg1"/>
              </a:solidFill>
            </a:endParaRPr>
          </a:p>
          <a:p>
            <a:endParaRPr lang="en-US" sz="800" b="1">
              <a:solidFill>
                <a:schemeClr val="bg1"/>
              </a:solidFill>
            </a:endParaRPr>
          </a:p>
          <a:p>
            <a:br>
              <a:rPr lang="en-US" sz="800" b="1">
                <a:solidFill>
                  <a:schemeClr val="bg1"/>
                </a:solidFill>
              </a:rPr>
            </a:br>
            <a:r>
              <a:rPr lang="en-US" sz="3600" b="1">
                <a:solidFill>
                  <a:schemeClr val="bg1"/>
                </a:solidFill>
              </a:rPr>
              <a:t>STUDENT DEVELOPMENT</a:t>
            </a:r>
            <a:br>
              <a:rPr lang="en-US" sz="3600" b="1">
                <a:solidFill>
                  <a:schemeClr val="bg1"/>
                </a:solidFill>
              </a:rPr>
            </a:br>
            <a:endParaRPr lang="en-US" sz="800" b="1">
              <a:solidFill>
                <a:schemeClr val="bg1"/>
              </a:solidFill>
            </a:endParaRPr>
          </a:p>
          <a:p>
            <a:endParaRPr lang="en-US" sz="800" b="1">
              <a:solidFill>
                <a:schemeClr val="bg1"/>
              </a:solidFill>
            </a:endParaRPr>
          </a:p>
          <a:p>
            <a:endParaRPr lang="en-US" sz="800" b="1">
              <a:solidFill>
                <a:schemeClr val="bg1"/>
              </a:solidFill>
            </a:endParaRPr>
          </a:p>
          <a:p>
            <a:r>
              <a:rPr lang="en-US" sz="3600" b="1">
                <a:solidFill>
                  <a:srgbClr val="00B0F0"/>
                </a:solidFill>
              </a:rPr>
              <a:t>ADVANCED MANUFACTURING</a:t>
            </a:r>
          </a:p>
          <a:p>
            <a:endParaRPr lang="en-US" sz="800" b="1">
              <a:solidFill>
                <a:schemeClr val="bg1"/>
              </a:solidFill>
            </a:endParaRPr>
          </a:p>
          <a:p>
            <a:endParaRPr lang="en-US" sz="800" b="1">
              <a:solidFill>
                <a:schemeClr val="bg1"/>
              </a:solidFill>
            </a:endParaRPr>
          </a:p>
          <a:p>
            <a:endParaRPr lang="en-US" sz="800" b="1">
              <a:solidFill>
                <a:schemeClr val="bg1"/>
              </a:solidFill>
            </a:endParaRPr>
          </a:p>
          <a:p>
            <a:r>
              <a:rPr lang="en-US" sz="3600" b="1" cap="all">
                <a:solidFill>
                  <a:srgbClr val="00B0F0"/>
                </a:solidFill>
              </a:rPr>
              <a:t>INSTITUTIONAL RESEARCH</a:t>
            </a:r>
            <a:endParaRPr lang="en-US" sz="360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8016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roblem Solving and Inquisitive Leadership | MIT">
            <a:extLst>
              <a:ext uri="{FF2B5EF4-FFF2-40B4-BE49-F238E27FC236}">
                <a16:creationId xmlns:a16="http://schemas.microsoft.com/office/drawing/2014/main" id="{2C114135-B93B-66C4-7327-3ED5A4E206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143000"/>
            <a:ext cx="12192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83330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ome 9/11 Firefighters May Have Higher Heart Risks Now">
            <a:extLst>
              <a:ext uri="{FF2B5EF4-FFF2-40B4-BE49-F238E27FC236}">
                <a16:creationId xmlns:a16="http://schemas.microsoft.com/office/drawing/2014/main" id="{C02EFDD4-3E6B-1B6F-062D-6D9A6C80F2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1998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28D3152-EBEB-9989-4A81-324552BE014F}"/>
              </a:ext>
            </a:extLst>
          </p:cNvPr>
          <p:cNvSpPr txBox="1"/>
          <p:nvPr/>
        </p:nvSpPr>
        <p:spPr>
          <a:xfrm>
            <a:off x="7342094" y="154641"/>
            <a:ext cx="472918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u="sng">
                <a:solidFill>
                  <a:srgbClr val="6B695D"/>
                </a:solidFill>
              </a:rPr>
              <a:t>MOMENT OF SILENCE</a:t>
            </a:r>
          </a:p>
          <a:p>
            <a:pPr algn="ctr"/>
            <a:endParaRPr lang="en-US" sz="800">
              <a:solidFill>
                <a:srgbClr val="6B695D"/>
              </a:solidFill>
            </a:endParaRPr>
          </a:p>
          <a:p>
            <a:pPr algn="ctr"/>
            <a:r>
              <a:rPr lang="en-US" sz="4000">
                <a:solidFill>
                  <a:srgbClr val="6B695D"/>
                </a:solidFill>
              </a:rPr>
              <a:t>NY    DC    PA</a:t>
            </a:r>
          </a:p>
        </p:txBody>
      </p:sp>
    </p:spTree>
    <p:extLst>
      <p:ext uri="{BB962C8B-B14F-4D97-AF65-F5344CB8AC3E}">
        <p14:creationId xmlns:p14="http://schemas.microsoft.com/office/powerpoint/2010/main" val="16643556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0674D84-74CE-9C66-C168-C618FF2712B9}"/>
              </a:ext>
            </a:extLst>
          </p:cNvPr>
          <p:cNvSpPr txBox="1"/>
          <p:nvPr/>
        </p:nvSpPr>
        <p:spPr>
          <a:xfrm>
            <a:off x="1446904" y="1586753"/>
            <a:ext cx="1004764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200" b="1">
                <a:solidFill>
                  <a:srgbClr val="FF0000"/>
                </a:solidFill>
                <a:effectLst>
                  <a:reflection blurRad="6350" stA="55000" endA="50" endPos="85000" dist="60007" dir="5400000" sy="-100000" algn="bl" rotWithShape="0"/>
                </a:effectLst>
              </a:rPr>
              <a:t>R</a:t>
            </a:r>
            <a:r>
              <a:rPr lang="en-US" sz="12200" b="1">
                <a:solidFill>
                  <a:schemeClr val="bg1"/>
                </a:solidFill>
                <a:effectLst>
                  <a:reflection blurRad="6350" stA="55000" endA="50" endPos="85000" dist="60007" dir="5400000" sy="-100000" algn="bl" rotWithShape="0"/>
                </a:effectLst>
              </a:rPr>
              <a:t>E</a:t>
            </a:r>
            <a:r>
              <a:rPr lang="en-US" sz="12200" b="1">
                <a:solidFill>
                  <a:srgbClr val="00B0F0"/>
                </a:solidFill>
                <a:effectLst>
                  <a:reflection blurRad="6350" stA="55000" endA="50" endPos="85000" dist="60007" dir="5400000" sy="-100000" algn="bl" rotWithShape="0"/>
                </a:effectLst>
              </a:rPr>
              <a:t>F</a:t>
            </a:r>
            <a:r>
              <a:rPr lang="en-US" sz="12200" b="1">
                <a:solidFill>
                  <a:srgbClr val="FF0000"/>
                </a:solidFill>
                <a:effectLst>
                  <a:reflection blurRad="6350" stA="55000" endA="50" endPos="85000" dist="60007" dir="5400000" sy="-100000" algn="bl" rotWithShape="0"/>
                </a:effectLst>
              </a:rPr>
              <a:t>L</a:t>
            </a:r>
            <a:r>
              <a:rPr lang="en-US" sz="12200" b="1">
                <a:solidFill>
                  <a:schemeClr val="bg1"/>
                </a:solidFill>
                <a:effectLst>
                  <a:reflection blurRad="6350" stA="55000" endA="50" endPos="85000" dist="60007" dir="5400000" sy="-100000" algn="bl" rotWithShape="0"/>
                </a:effectLst>
              </a:rPr>
              <a:t>E</a:t>
            </a:r>
            <a:r>
              <a:rPr lang="en-US" sz="12200" b="1">
                <a:solidFill>
                  <a:srgbClr val="00B0F0"/>
                </a:solidFill>
                <a:effectLst>
                  <a:reflection blurRad="6350" stA="55000" endA="50" endPos="85000" dist="60007" dir="5400000" sy="-100000" algn="bl" rotWithShape="0"/>
                </a:effectLst>
              </a:rPr>
              <a:t>C</a:t>
            </a:r>
            <a:r>
              <a:rPr lang="en-US" sz="12200" b="1">
                <a:solidFill>
                  <a:srgbClr val="FF0000"/>
                </a:solidFill>
                <a:effectLst>
                  <a:reflection blurRad="6350" stA="55000" endA="50" endPos="85000" dist="60007" dir="5400000" sy="-100000" algn="bl" rotWithShape="0"/>
                </a:effectLst>
              </a:rPr>
              <a:t>T</a:t>
            </a:r>
            <a:r>
              <a:rPr lang="en-US" sz="12200" b="1">
                <a:solidFill>
                  <a:schemeClr val="bg1"/>
                </a:solidFill>
                <a:effectLst>
                  <a:reflection blurRad="6350" stA="55000" endA="50" endPos="85000" dist="60007" dir="5400000" sy="-100000" algn="bl" rotWithShape="0"/>
                </a:effectLst>
              </a:rPr>
              <a:t>I</a:t>
            </a:r>
            <a:r>
              <a:rPr lang="en-US" sz="12200" b="1">
                <a:solidFill>
                  <a:srgbClr val="00B0F0"/>
                </a:solidFill>
                <a:effectLst>
                  <a:reflection blurRad="6350" stA="55000" endA="50" endPos="85000" dist="60007" dir="5400000" sy="-100000" algn="bl" rotWithShape="0"/>
                </a:effectLst>
              </a:rPr>
              <a:t>O</a:t>
            </a:r>
            <a:r>
              <a:rPr lang="en-US" sz="12200" b="1">
                <a:solidFill>
                  <a:srgbClr val="FF0000"/>
                </a:solidFill>
                <a:effectLst>
                  <a:reflection blurRad="6350" stA="55000" endA="50" endPos="85000" dist="60007" dir="5400000" sy="-100000" algn="bl" rotWithShape="0"/>
                </a:effectLst>
              </a:rPr>
              <a:t>N</a:t>
            </a:r>
            <a:r>
              <a:rPr lang="en-US" sz="12200" b="1">
                <a:solidFill>
                  <a:schemeClr val="bg1"/>
                </a:solidFill>
                <a:effectLst>
                  <a:reflection blurRad="6350" stA="55000" endA="50" endPos="85000" dist="60007" dir="5400000" sy="-100000" algn="bl" rotWithShape="0"/>
                </a:effectLst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966869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620DD56-B1FE-115C-DA4F-A0477197C233}"/>
              </a:ext>
            </a:extLst>
          </p:cNvPr>
          <p:cNvSpPr txBox="1"/>
          <p:nvPr/>
        </p:nvSpPr>
        <p:spPr>
          <a:xfrm>
            <a:off x="210927" y="2541494"/>
            <a:ext cx="1177014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>
                <a:solidFill>
                  <a:srgbClr val="FF0000"/>
                </a:solidFill>
              </a:rPr>
              <a:t>SHARING</a:t>
            </a:r>
            <a:r>
              <a:rPr lang="en-US" sz="7200" b="1">
                <a:solidFill>
                  <a:srgbClr val="FFFF00"/>
                </a:solidFill>
              </a:rPr>
              <a:t> </a:t>
            </a:r>
            <a:r>
              <a:rPr lang="en-US" sz="7200" b="1">
                <a:solidFill>
                  <a:srgbClr val="FF0000"/>
                </a:solidFill>
              </a:rPr>
              <a:t>/</a:t>
            </a:r>
            <a:r>
              <a:rPr lang="en-US" sz="7200" b="1">
                <a:solidFill>
                  <a:srgbClr val="FFFF00"/>
                </a:solidFill>
              </a:rPr>
              <a:t> </a:t>
            </a:r>
            <a:r>
              <a:rPr lang="en-US" sz="7200" b="1">
                <a:solidFill>
                  <a:schemeClr val="bg1"/>
                </a:solidFill>
              </a:rPr>
              <a:t>CARING/</a:t>
            </a:r>
            <a:r>
              <a:rPr lang="en-US" sz="7200" b="1">
                <a:solidFill>
                  <a:srgbClr val="FFFF00"/>
                </a:solidFill>
              </a:rPr>
              <a:t> </a:t>
            </a:r>
            <a:r>
              <a:rPr lang="en-US" sz="7200" b="1">
                <a:solidFill>
                  <a:srgbClr val="00B0F0"/>
                </a:solidFill>
              </a:rPr>
              <a:t>SUPPORT</a:t>
            </a:r>
          </a:p>
        </p:txBody>
      </p:sp>
    </p:spTree>
    <p:extLst>
      <p:ext uri="{BB962C8B-B14F-4D97-AF65-F5344CB8AC3E}">
        <p14:creationId xmlns:p14="http://schemas.microsoft.com/office/powerpoint/2010/main" val="29862654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0">
            <a:extLst>
              <a:ext uri="{FF2B5EF4-FFF2-40B4-BE49-F238E27FC236}">
                <a16:creationId xmlns:a16="http://schemas.microsoft.com/office/drawing/2014/main" id="{09A84CCE-3152-0D5F-7330-335FAAFD5F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29" t="7973" r="15451" b="9539"/>
          <a:stretch/>
        </p:blipFill>
        <p:spPr bwMode="auto">
          <a:xfrm>
            <a:off x="0" y="2147235"/>
            <a:ext cx="7469841" cy="502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10607FA-CD65-296A-9184-260C2CBF68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0844" y="0"/>
            <a:ext cx="5861156" cy="4294470"/>
          </a:xfrm>
          <a:prstGeom prst="rect">
            <a:avLst/>
          </a:prstGeom>
        </p:spPr>
      </p:pic>
      <p:pic>
        <p:nvPicPr>
          <p:cNvPr id="4" name="Picture 30" descr="No photo description available.">
            <a:extLst>
              <a:ext uri="{FF2B5EF4-FFF2-40B4-BE49-F238E27FC236}">
                <a16:creationId xmlns:a16="http://schemas.microsoft.com/office/drawing/2014/main" id="{EA38752E-9FCB-4E13-F110-89C41A9382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41"/>
          <a:stretch/>
        </p:blipFill>
        <p:spPr bwMode="auto">
          <a:xfrm>
            <a:off x="6330844" y="3812240"/>
            <a:ext cx="5861156" cy="3551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0AE7065-0B81-753A-8992-E6EE4AA7F610}"/>
              </a:ext>
            </a:extLst>
          </p:cNvPr>
          <p:cNvSpPr txBox="1"/>
          <p:nvPr/>
        </p:nvSpPr>
        <p:spPr>
          <a:xfrm>
            <a:off x="1559858" y="133320"/>
            <a:ext cx="302999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>
                <a:solidFill>
                  <a:schemeClr val="bg1"/>
                </a:solidFill>
              </a:rPr>
              <a:t>SKIDMORE </a:t>
            </a:r>
          </a:p>
          <a:p>
            <a:pPr algn="ctr"/>
            <a:r>
              <a:rPr lang="en-US" sz="4800">
                <a:solidFill>
                  <a:schemeClr val="bg1"/>
                </a:solidFill>
              </a:rPr>
              <a:t>COLLEGE</a:t>
            </a:r>
          </a:p>
        </p:txBody>
      </p:sp>
      <p:pic>
        <p:nvPicPr>
          <p:cNvPr id="4098" name="Picture 2" descr="ALC | Upcoming Events | Skidmore College Alumni Online Events">
            <a:extLst>
              <a:ext uri="{FF2B5EF4-FFF2-40B4-BE49-F238E27FC236}">
                <a16:creationId xmlns:a16="http://schemas.microsoft.com/office/drawing/2014/main" id="{41877CAF-3F33-41CD-2B5C-EEA4786C2C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6330845" cy="2172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89427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64DF34B-8D7C-829B-B1B6-F17F2DD5BC20}"/>
              </a:ext>
            </a:extLst>
          </p:cNvPr>
          <p:cNvSpPr/>
          <p:nvPr/>
        </p:nvSpPr>
        <p:spPr>
          <a:xfrm>
            <a:off x="0" y="73960"/>
            <a:ext cx="12192000" cy="6784040"/>
          </a:xfrm>
          <a:prstGeom prst="rect">
            <a:avLst/>
          </a:prstGeom>
          <a:solidFill>
            <a:srgbClr val="19191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597EEE9-ACD8-3A0B-4424-93A0F633B6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55059" y="0"/>
            <a:ext cx="9681882" cy="688711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5ED8D43-40CD-1830-3776-52B5A9D01C6A}"/>
              </a:ext>
            </a:extLst>
          </p:cNvPr>
          <p:cNvSpPr txBox="1"/>
          <p:nvPr/>
        </p:nvSpPr>
        <p:spPr>
          <a:xfrm>
            <a:off x="0" y="73960"/>
            <a:ext cx="632908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i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COMING TOGETHER…</a:t>
            </a:r>
            <a:endParaRPr lang="en-US" sz="48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022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6" descr="No photo description available.">
            <a:extLst>
              <a:ext uri="{FF2B5EF4-FFF2-40B4-BE49-F238E27FC236}">
                <a16:creationId xmlns:a16="http://schemas.microsoft.com/office/drawing/2014/main" id="{50BF6856-6D32-FC22-3DCE-2EE13B9D4E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471" y="0"/>
            <a:ext cx="1034256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5132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0FB3D94-D99C-4812-F08F-BC90EC97249F}"/>
              </a:ext>
            </a:extLst>
          </p:cNvPr>
          <p:cNvSpPr/>
          <p:nvPr/>
        </p:nvSpPr>
        <p:spPr>
          <a:xfrm>
            <a:off x="3123779" y="1305906"/>
            <a:ext cx="5944441" cy="364107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Saratoga Chamber of Commerce">
            <a:extLst>
              <a:ext uri="{FF2B5EF4-FFF2-40B4-BE49-F238E27FC236}">
                <a16:creationId xmlns:a16="http://schemas.microsoft.com/office/drawing/2014/main" id="{2AA8BDE6-3E2B-2176-1854-D19FB4BE8F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5211" y="1544314"/>
            <a:ext cx="5424488" cy="319860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9A797FD-7C69-62E4-A296-C76F4C6AEF1E}"/>
              </a:ext>
            </a:extLst>
          </p:cNvPr>
          <p:cNvSpPr txBox="1"/>
          <p:nvPr/>
        </p:nvSpPr>
        <p:spPr>
          <a:xfrm>
            <a:off x="0" y="5088406"/>
            <a:ext cx="12192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>
                <a:solidFill>
                  <a:srgbClr val="00B0F0"/>
                </a:solidFill>
                <a:latin typeface="Roboto" panose="02000000000000000000" pitchFamily="2" charset="0"/>
              </a:rPr>
              <a:t>9/11 Police &amp; Firefighter Families Community Respite Program</a:t>
            </a:r>
            <a:endParaRPr lang="en-US" sz="4800">
              <a:solidFill>
                <a:srgbClr val="00B0F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8A8FA7-D2D6-4EB8-206A-12954B4FACBC}"/>
              </a:ext>
            </a:extLst>
          </p:cNvPr>
          <p:cNvSpPr txBox="1"/>
          <p:nvPr/>
        </p:nvSpPr>
        <p:spPr>
          <a:xfrm>
            <a:off x="98612" y="270852"/>
            <a:ext cx="1199477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i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COMING TOGETHER…</a:t>
            </a:r>
            <a:endParaRPr lang="en-US" sz="48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3603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Widescreen</PresentationFormat>
  <Slides>29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ALL-CAMPUS MEETING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Asnuntuck Community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ALL-CAMPUS MEETING</dc:title>
  <dc:creator>DiMauro Jr, Alfredo</dc:creator>
  <cp:revision>1</cp:revision>
  <cp:lastPrinted>2024-09-10T19:41:37Z</cp:lastPrinted>
  <dcterms:created xsi:type="dcterms:W3CDTF">2024-09-09T17:33:38Z</dcterms:created>
  <dcterms:modified xsi:type="dcterms:W3CDTF">2024-09-11T21:22:51Z</dcterms:modified>
</cp:coreProperties>
</file>